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8229600" cx="12801600"/>
  <p:notesSz cx="7023100" cy="93091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A4A3A4"/>
          </p15:clr>
        </p15:guide>
        <p15:guide id="2" pos="4032">
          <p15:clr>
            <a:srgbClr val="A4A3A4"/>
          </p15:clr>
        </p15:guide>
      </p15:sldGuideLst>
    </p:ext>
    <p:ext uri="http://customooxmlschemas.google.com/">
      <go:slidesCustomData xmlns:go="http://customooxmlschemas.google.com/" r:id="rId23" roundtripDataSignature="AMtx7mi0PldHAHPJBt3GafJZ9j7uKV29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592" orient="horz"/>
        <p:guide pos="403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3236" cy="465137"/>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978275" y="0"/>
            <a:ext cx="3043236" cy="465137"/>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796925" y="698500"/>
            <a:ext cx="5429249" cy="3490911"/>
          </a:xfrm>
          <a:custGeom>
            <a:rect b="b" l="l" r="r" t="t"/>
            <a:pathLst>
              <a:path extrusionOk="0" h="120000" w="120000">
                <a:moveTo>
                  <a:pt x="0" y="0"/>
                </a:moveTo>
                <a:lnTo>
                  <a:pt x="120000" y="0"/>
                </a:lnTo>
                <a:lnTo>
                  <a:pt x="120000" y="120000"/>
                </a:lnTo>
                <a:lnTo>
                  <a:pt x="0" y="120000"/>
                </a:lnTo>
                <a:close/>
              </a:path>
            </a:pathLst>
          </a:custGeom>
          <a:noFill/>
          <a:ln cap="rnd" cmpd="sng" w="12700">
            <a:solidFill>
              <a:srgbClr val="000000"/>
            </a:solidFill>
            <a:prstDash val="solid"/>
            <a:miter lim="8000"/>
            <a:headEnd len="sm" w="sm" type="none"/>
            <a:tailEnd len="sm" w="sm" type="none"/>
          </a:ln>
        </p:spPr>
      </p:sp>
      <p:sp>
        <p:nvSpPr>
          <p:cNvPr id="6" name="Google Shape;6;n"/>
          <p:cNvSpPr txBox="1"/>
          <p:nvPr>
            <p:ph idx="1" type="body"/>
          </p:nvPr>
        </p:nvSpPr>
        <p:spPr>
          <a:xfrm>
            <a:off x="701675" y="4421187"/>
            <a:ext cx="5619750" cy="4189411"/>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842375"/>
            <a:ext cx="3043236" cy="465137"/>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978275" y="8842375"/>
            <a:ext cx="3043236" cy="465137"/>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meer.com/blog/best-practices-deploying-big-data-analytic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hitachi-solutions.com/blog/big-data-banking/" TargetMode="External"/><Relationship Id="rId3" Type="http://schemas.openxmlformats.org/officeDocument/2006/relationships/hyperlink" Target="https://www.bcg.com/publications/2019/what-does-personalization-banking-really-mean.aspx" TargetMode="External"/><Relationship Id="rId4" Type="http://schemas.openxmlformats.org/officeDocument/2006/relationships/hyperlink" Target="https://chatbotsjournal.com/rise-of-ai-powered-chatbots-in-the-banking-industry-782a74b9bf43"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financialbrand.com/72653/artificial-intelligence-trends-banking-industr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hitachi-solutions.com/blog/big-data-banking/" TargetMode="External"/><Relationship Id="rId3" Type="http://schemas.openxmlformats.org/officeDocument/2006/relationships/hyperlink" Target="https://www.bcg.com/publications/2019/what-does-personalization-banking-really-mean.aspx" TargetMode="External"/><Relationship Id="rId4" Type="http://schemas.openxmlformats.org/officeDocument/2006/relationships/hyperlink" Target="https://chatbotsjournal.com/rise-of-ai-powered-chatbots-in-the-banking-industry-782a74b9bf43" TargetMode="External"/><Relationship Id="rId5" Type="http://schemas.openxmlformats.org/officeDocument/2006/relationships/hyperlink" Target="https://www.infopulse.com/blog/how-rpa-and-ai-revolutionize-the-banking-finance-industr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hitachi-solutions.com/blog/big-data-banki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evenjeffes.wordpress.com/tag/life-stages-in-customer-segmentatio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796925" y="698500"/>
            <a:ext cx="5429250" cy="3490913"/>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33" name="Google Shape;133;p1:notes"/>
          <p:cNvSpPr txBox="1"/>
          <p:nvPr>
            <p:ph idx="1" type="body"/>
          </p:nvPr>
        </p:nvSpPr>
        <p:spPr>
          <a:xfrm>
            <a:off x="701675" y="4421187"/>
            <a:ext cx="5619750" cy="41894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1:notes"/>
          <p:cNvSpPr txBox="1"/>
          <p:nvPr/>
        </p:nvSpPr>
        <p:spPr>
          <a:xfrm>
            <a:off x="3978275" y="8842375"/>
            <a:ext cx="3043236"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972dd7e56_1_2: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72dd7e56_1_2: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8972dd7e56_1_2: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972dd7e56_2_2: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972dd7e56_2_2: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8972dd7e56_2_2: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990fe4d6d_4_18: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8990fe4d6d_4_18: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0b0c95491_12_15: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0b0c95491_12_15: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900"/>
              <a:t>Source: </a:t>
            </a:r>
            <a:r>
              <a:rPr lang="en-US" sz="900" u="sng">
                <a:solidFill>
                  <a:schemeClr val="hlink"/>
                </a:solidFill>
                <a:hlinkClick r:id="rId2"/>
              </a:rPr>
              <a:t>https://www.datameer.com/blog/best-practices-deploying-big-data-analytics/</a:t>
            </a:r>
            <a:endParaRPr sz="700"/>
          </a:p>
          <a:p>
            <a:pPr indent="0" lvl="0" marL="0" rtl="0" algn="l">
              <a:spcBef>
                <a:spcPts val="0"/>
              </a:spcBef>
              <a:spcAft>
                <a:spcPts val="0"/>
              </a:spcAft>
              <a:buNone/>
            </a:pPr>
            <a:r>
              <a:rPr lang="en-US" sz="900"/>
              <a:t>QUESTIONS AND CONSIDERATIONS:</a:t>
            </a:r>
            <a:endParaRPr sz="900"/>
          </a:p>
          <a:p>
            <a:pPr indent="-285750" lvl="0" marL="457200" rtl="0" algn="l">
              <a:spcBef>
                <a:spcPts val="0"/>
              </a:spcBef>
              <a:spcAft>
                <a:spcPts val="0"/>
              </a:spcAft>
              <a:buClr>
                <a:schemeClr val="dk1"/>
              </a:buClr>
              <a:buSzPts val="900"/>
              <a:buAutoNum type="arabicPeriod"/>
            </a:pPr>
            <a:r>
              <a:rPr lang="en-US" sz="900"/>
              <a:t>Understand your big data needs</a:t>
            </a:r>
            <a:endParaRPr sz="900"/>
          </a:p>
          <a:p>
            <a:pPr indent="-285750" lvl="1" marL="914400" rtl="0" algn="l">
              <a:spcBef>
                <a:spcPts val="0"/>
              </a:spcBef>
              <a:spcAft>
                <a:spcPts val="0"/>
              </a:spcAft>
              <a:buClr>
                <a:schemeClr val="dk1"/>
              </a:buClr>
              <a:buSzPts val="900"/>
              <a:buAutoNum type="alphaLcPeriod"/>
            </a:pPr>
            <a:r>
              <a:rPr lang="en-US" sz="900"/>
              <a:t>What products or solutions are you using today to deliver analysis to your stakeholders? How would you rate the solution? (Love, like, hate — easy to use, moderately easy to use, or hard to use)</a:t>
            </a:r>
            <a:endParaRPr sz="900"/>
          </a:p>
          <a:p>
            <a:pPr indent="-285750" lvl="1" marL="914400" rtl="0" algn="l">
              <a:spcBef>
                <a:spcPts val="0"/>
              </a:spcBef>
              <a:spcAft>
                <a:spcPts val="0"/>
              </a:spcAft>
              <a:buClr>
                <a:schemeClr val="dk1"/>
              </a:buClr>
              <a:buSzPts val="900"/>
              <a:buAutoNum type="alphaLcPeriod"/>
            </a:pPr>
            <a:r>
              <a:rPr lang="en-US" sz="900"/>
              <a:t>What do you use these products for today?</a:t>
            </a:r>
            <a:endParaRPr sz="900"/>
          </a:p>
          <a:p>
            <a:pPr indent="-285750" lvl="1" marL="914400" rtl="0" algn="l">
              <a:spcBef>
                <a:spcPts val="0"/>
              </a:spcBef>
              <a:spcAft>
                <a:spcPts val="0"/>
              </a:spcAft>
              <a:buClr>
                <a:schemeClr val="dk1"/>
              </a:buClr>
              <a:buSzPts val="900"/>
              <a:buAutoNum type="alphaLcPeriod"/>
            </a:pPr>
            <a:r>
              <a:rPr lang="en-US" sz="900"/>
              <a:t>What analysis, reports or data would you like to have that you don’t have today?</a:t>
            </a:r>
            <a:endParaRPr sz="900"/>
          </a:p>
          <a:p>
            <a:pPr indent="-285750" lvl="1" marL="914400" rtl="0" algn="l">
              <a:spcBef>
                <a:spcPts val="0"/>
              </a:spcBef>
              <a:spcAft>
                <a:spcPts val="0"/>
              </a:spcAft>
              <a:buClr>
                <a:schemeClr val="dk1"/>
              </a:buClr>
              <a:buSzPts val="900"/>
              <a:buAutoNum type="alphaLcPeriod"/>
            </a:pPr>
            <a:r>
              <a:rPr lang="en-US" sz="900"/>
              <a:t>How would you improve your system or processes if you could?</a:t>
            </a:r>
            <a:endParaRPr sz="900"/>
          </a:p>
          <a:p>
            <a:pPr indent="-285750" lvl="0" marL="457200" rtl="0" algn="l">
              <a:spcBef>
                <a:spcPts val="0"/>
              </a:spcBef>
              <a:spcAft>
                <a:spcPts val="0"/>
              </a:spcAft>
              <a:buClr>
                <a:schemeClr val="dk1"/>
              </a:buClr>
              <a:buSzPts val="900"/>
              <a:buAutoNum type="arabicPeriod"/>
            </a:pPr>
            <a:r>
              <a:rPr lang="en-US" sz="900"/>
              <a:t>Organize your big data priorities</a:t>
            </a:r>
            <a:endParaRPr sz="900"/>
          </a:p>
          <a:p>
            <a:pPr indent="-285750" lvl="1" marL="914400" rtl="0" algn="l">
              <a:spcBef>
                <a:spcPts val="0"/>
              </a:spcBef>
              <a:spcAft>
                <a:spcPts val="0"/>
              </a:spcAft>
              <a:buClr>
                <a:schemeClr val="dk1"/>
              </a:buClr>
              <a:buSzPts val="900"/>
              <a:buAutoNum type="alphaLcPeriod"/>
            </a:pPr>
            <a:r>
              <a:rPr lang="en-US" sz="900"/>
              <a:t>Identify key business use cases</a:t>
            </a:r>
            <a:endParaRPr sz="900"/>
          </a:p>
          <a:p>
            <a:pPr indent="-285750" lvl="1" marL="914400" rtl="0" algn="l">
              <a:spcBef>
                <a:spcPts val="0"/>
              </a:spcBef>
              <a:spcAft>
                <a:spcPts val="0"/>
              </a:spcAft>
              <a:buClr>
                <a:schemeClr val="dk1"/>
              </a:buClr>
              <a:buSzPts val="900"/>
              <a:buAutoNum type="alphaLcPeriod"/>
            </a:pPr>
            <a:r>
              <a:rPr lang="en-US" sz="900"/>
              <a:t>Align teams on priorities</a:t>
            </a:r>
            <a:endParaRPr sz="900"/>
          </a:p>
          <a:p>
            <a:pPr indent="-285750" lvl="1" marL="914400" rtl="0" algn="l">
              <a:spcBef>
                <a:spcPts val="0"/>
              </a:spcBef>
              <a:spcAft>
                <a:spcPts val="0"/>
              </a:spcAft>
              <a:buClr>
                <a:schemeClr val="dk1"/>
              </a:buClr>
              <a:buSzPts val="900"/>
              <a:buAutoNum type="alphaLcPeriod"/>
            </a:pPr>
            <a:r>
              <a:rPr lang="en-US" sz="900"/>
              <a:t>Secure that really essential business buy-in on projects</a:t>
            </a:r>
            <a:endParaRPr sz="900"/>
          </a:p>
          <a:p>
            <a:pPr indent="-285750" lvl="0" marL="457200" rtl="0" algn="l">
              <a:spcBef>
                <a:spcPts val="0"/>
              </a:spcBef>
              <a:spcAft>
                <a:spcPts val="0"/>
              </a:spcAft>
              <a:buClr>
                <a:schemeClr val="dk1"/>
              </a:buClr>
              <a:buSzPts val="900"/>
              <a:buAutoNum type="arabicPeriod"/>
            </a:pPr>
            <a:r>
              <a:rPr lang="en-US" sz="900"/>
              <a:t>Analyze your big data analytics needs</a:t>
            </a:r>
            <a:endParaRPr sz="900"/>
          </a:p>
          <a:p>
            <a:pPr indent="-285750" lvl="1" marL="914400" rtl="0" algn="l">
              <a:spcBef>
                <a:spcPts val="0"/>
              </a:spcBef>
              <a:spcAft>
                <a:spcPts val="0"/>
              </a:spcAft>
              <a:buClr>
                <a:schemeClr val="dk1"/>
              </a:buClr>
              <a:buSzPts val="900"/>
              <a:buAutoNum type="alphaLcPeriod"/>
            </a:pPr>
            <a:r>
              <a:rPr lang="en-US" sz="900"/>
              <a:t>Infrastructure: What do you have installed today? What can you reuse? What can you use better? What do you need to buy?</a:t>
            </a:r>
            <a:endParaRPr sz="900"/>
          </a:p>
          <a:p>
            <a:pPr indent="-285750" lvl="1" marL="914400" rtl="0" algn="l">
              <a:spcBef>
                <a:spcPts val="0"/>
              </a:spcBef>
              <a:spcAft>
                <a:spcPts val="0"/>
              </a:spcAft>
              <a:buClr>
                <a:schemeClr val="dk1"/>
              </a:buClr>
              <a:buSzPts val="900"/>
              <a:buAutoNum type="alphaLcPeriod"/>
            </a:pPr>
            <a:r>
              <a:rPr lang="en-US" sz="900"/>
              <a:t>Solution: Which solutions that you want to purchase meet the needs of the high-priority use cases?</a:t>
            </a:r>
            <a:endParaRPr sz="900"/>
          </a:p>
          <a:p>
            <a:pPr indent="0" lvl="0" marL="1371600" rtl="0" algn="l">
              <a:spcBef>
                <a:spcPts val="0"/>
              </a:spcBef>
              <a:spcAft>
                <a:spcPts val="0"/>
              </a:spcAft>
              <a:buNone/>
            </a:pPr>
            <a:r>
              <a:rPr lang="en-US" sz="900"/>
              <a:t>Which solutions can you purchase that will have longevity? Recall that a part of this process is the rinse-and-repeat characteristic of analysis. Analysis doesn’t happen as a one-and-done event; rather it’s a journey and the path winds. The blueprint for success can be executed many times before building and deploying the correct structure. Select a packaged solution that delivers all the capabilities you need today and some capabilities that you want for tomorrow.</a:t>
            </a:r>
            <a:endParaRPr sz="900"/>
          </a:p>
          <a:p>
            <a:pPr indent="-285750" lvl="1" marL="914400" rtl="0" algn="l">
              <a:spcBef>
                <a:spcPts val="0"/>
              </a:spcBef>
              <a:spcAft>
                <a:spcPts val="0"/>
              </a:spcAft>
              <a:buClr>
                <a:schemeClr val="dk1"/>
              </a:buClr>
              <a:buSzPts val="900"/>
              <a:buAutoNum type="alphaLcPeriod"/>
            </a:pPr>
            <a:r>
              <a:rPr lang="en-US" sz="900"/>
              <a:t>People: Who are the people experts who have interest in building new solutions for your business? What can you easily do today? What are these business users’ career aspirations, and does this solution fall into that?</a:t>
            </a:r>
            <a:endParaRPr sz="900"/>
          </a:p>
          <a:p>
            <a:pPr indent="-285750" lvl="0" marL="457200" rtl="0" algn="l">
              <a:spcBef>
                <a:spcPts val="0"/>
              </a:spcBef>
              <a:spcAft>
                <a:spcPts val="0"/>
              </a:spcAft>
              <a:buClr>
                <a:schemeClr val="dk1"/>
              </a:buClr>
              <a:buSzPts val="900"/>
              <a:buAutoNum type="arabicPeriod"/>
            </a:pPr>
            <a:r>
              <a:rPr lang="en-US" sz="900"/>
              <a:t>Get your stakeholders excited about big data analytics</a:t>
            </a:r>
            <a:endParaRPr sz="900"/>
          </a:p>
          <a:p>
            <a:pPr indent="-285750" lvl="1" marL="914400" rtl="0" algn="l">
              <a:spcBef>
                <a:spcPts val="0"/>
              </a:spcBef>
              <a:spcAft>
                <a:spcPts val="0"/>
              </a:spcAft>
              <a:buClr>
                <a:schemeClr val="dk1"/>
              </a:buClr>
              <a:buSzPts val="900"/>
              <a:buAutoNum type="alphaLcPeriod"/>
            </a:pPr>
            <a:r>
              <a:rPr lang="en-US" sz="900"/>
              <a:t>Socialize: People have to get excited and looking forward to new tools and ways to deliver the content to their stakeholders. Do it in the right way, and they’ll become an organizational change maker or hero.  In addition, you want buy-in from as many people as possible and that means making them feel like they’re a part of the process and the project. Talk about your ideas before you get too far down the road. You want plenty of feedback so you know which objections to handle later on, or solutions to brainstorm so you’re not caught off-guard by unaddressed questions during presentations.</a:t>
            </a:r>
            <a:endParaRPr sz="900"/>
          </a:p>
          <a:p>
            <a:pPr indent="-285750" lvl="1" marL="914400" rtl="0" algn="l">
              <a:spcBef>
                <a:spcPts val="0"/>
              </a:spcBef>
              <a:spcAft>
                <a:spcPts val="0"/>
              </a:spcAft>
              <a:buClr>
                <a:schemeClr val="dk1"/>
              </a:buClr>
              <a:buSzPts val="900"/>
              <a:buAutoNum type="alphaLcPeriod"/>
            </a:pPr>
            <a:r>
              <a:rPr lang="en-US" sz="900"/>
              <a:t>Improve: You want your stakeholders to feel invested in the solutions that are being rolled out to them. By incorporating their insights into what needs to be done, these people will be more willing to:</a:t>
            </a:r>
            <a:endParaRPr sz="900"/>
          </a:p>
          <a:p>
            <a:pPr indent="-285750" lvl="2" marL="1371600" rtl="0" algn="l">
              <a:spcBef>
                <a:spcPts val="0"/>
              </a:spcBef>
              <a:spcAft>
                <a:spcPts val="0"/>
              </a:spcAft>
              <a:buClr>
                <a:schemeClr val="dk1"/>
              </a:buClr>
              <a:buSzPts val="900"/>
              <a:buAutoNum type="romanLcPeriod"/>
            </a:pPr>
            <a:r>
              <a:rPr lang="en-US" sz="900"/>
              <a:t> Attend training</a:t>
            </a:r>
            <a:endParaRPr sz="900"/>
          </a:p>
          <a:p>
            <a:pPr indent="-285750" lvl="2" marL="1371600" rtl="0" algn="l">
              <a:spcBef>
                <a:spcPts val="0"/>
              </a:spcBef>
              <a:spcAft>
                <a:spcPts val="0"/>
              </a:spcAft>
              <a:buClr>
                <a:schemeClr val="dk1"/>
              </a:buClr>
              <a:buSzPts val="900"/>
              <a:buAutoNum type="romanLcPeriod"/>
            </a:pPr>
            <a:r>
              <a:rPr lang="en-US" sz="900"/>
              <a:t>Spend time delivering constructive feedback on the experience</a:t>
            </a:r>
            <a:endParaRPr sz="900"/>
          </a:p>
          <a:p>
            <a:pPr indent="-285750" lvl="2" marL="1371600" rtl="0" algn="l">
              <a:spcBef>
                <a:spcPts val="0"/>
              </a:spcBef>
              <a:spcAft>
                <a:spcPts val="0"/>
              </a:spcAft>
              <a:buClr>
                <a:schemeClr val="dk1"/>
              </a:buClr>
              <a:buSzPts val="900"/>
              <a:buAutoNum type="romanLcPeriod"/>
            </a:pPr>
            <a:r>
              <a:rPr lang="en-US" sz="900"/>
              <a:t>Share with others the desire to use the tools</a:t>
            </a:r>
            <a:endParaRPr sz="900"/>
          </a:p>
          <a:p>
            <a:pPr indent="0" lvl="0" marL="0" rtl="0" algn="l">
              <a:spcBef>
                <a:spcPts val="0"/>
              </a:spcBef>
              <a:spcAft>
                <a:spcPts val="0"/>
              </a:spcAft>
              <a:buNone/>
            </a:pPr>
            <a:r>
              <a:rPr lang="en-US" sz="900"/>
              <a:t>		Constantly reevaluate and ask whether you’re optimizing and evolving the solution as needed. Remember, the big data analytics environment is constantly changing and growing bigger so you’ll want to be sure your choice will be continue to be a good choice.</a:t>
            </a:r>
            <a:endParaRPr sz="900"/>
          </a:p>
          <a:p>
            <a:pPr indent="-285750" lvl="1" marL="914400" rtl="0" algn="l">
              <a:spcBef>
                <a:spcPts val="0"/>
              </a:spcBef>
              <a:spcAft>
                <a:spcPts val="0"/>
              </a:spcAft>
              <a:buClr>
                <a:schemeClr val="dk1"/>
              </a:buClr>
              <a:buSzPts val="900"/>
              <a:buAutoNum type="alphaLcPeriod"/>
            </a:pPr>
            <a:r>
              <a:rPr lang="en-US" sz="900"/>
              <a:t>Organize: Last of all, make sure your process is organized. You want your stakeholders and solution providers to feel on top of things, and ready to charge in there to support your decision. Ensuring transparency between everyone will drive agility, rapid implementation and high adoption.</a:t>
            </a:r>
            <a:endParaRPr sz="900"/>
          </a:p>
          <a:p>
            <a:pPr indent="-285750" lvl="0" marL="457200" rtl="0" algn="l">
              <a:spcBef>
                <a:spcPts val="0"/>
              </a:spcBef>
              <a:spcAft>
                <a:spcPts val="0"/>
              </a:spcAft>
              <a:buClr>
                <a:schemeClr val="dk1"/>
              </a:buClr>
              <a:buSzPts val="900"/>
              <a:buAutoNum type="arabicPeriod"/>
            </a:pPr>
            <a:r>
              <a:rPr lang="en-US" sz="900"/>
              <a:t>Pilot a project</a:t>
            </a:r>
            <a:endParaRPr sz="900"/>
          </a:p>
          <a:p>
            <a:pPr indent="-285750" lvl="0" marL="457200" rtl="0" algn="l">
              <a:spcBef>
                <a:spcPts val="0"/>
              </a:spcBef>
              <a:spcAft>
                <a:spcPts val="0"/>
              </a:spcAft>
              <a:buClr>
                <a:schemeClr val="dk1"/>
              </a:buClr>
              <a:buSzPts val="900"/>
              <a:buAutoNum type="arabicPeriod"/>
            </a:pPr>
            <a:r>
              <a:rPr lang="en-US" sz="900"/>
              <a:t>Use cloud or packaged solutions</a:t>
            </a:r>
            <a:endParaRPr sz="900"/>
          </a:p>
          <a:p>
            <a:pPr indent="-285750" lvl="0" marL="457200" rtl="0" algn="l">
              <a:spcBef>
                <a:spcPts val="0"/>
              </a:spcBef>
              <a:spcAft>
                <a:spcPts val="0"/>
              </a:spcAft>
              <a:buClr>
                <a:schemeClr val="dk1"/>
              </a:buClr>
              <a:buSzPts val="900"/>
              <a:buAutoNum type="arabicPeriod"/>
            </a:pPr>
            <a:r>
              <a:rPr lang="en-US" sz="900"/>
              <a:t>Analyze results, improve, &amp; do more projects</a:t>
            </a:r>
            <a:endParaRPr sz="900"/>
          </a:p>
          <a:p>
            <a:pPr indent="-285750" lvl="0" marL="457200" rtl="0" algn="l">
              <a:spcBef>
                <a:spcPts val="0"/>
              </a:spcBef>
              <a:spcAft>
                <a:spcPts val="0"/>
              </a:spcAft>
              <a:buClr>
                <a:schemeClr val="dk1"/>
              </a:buClr>
              <a:buSzPts val="900"/>
              <a:buAutoNum type="arabicPeriod"/>
            </a:pPr>
            <a:r>
              <a:rPr lang="en-US" sz="900"/>
              <a:t>Think agile</a:t>
            </a:r>
            <a:endParaRPr sz="900"/>
          </a:p>
          <a:p>
            <a:pPr indent="0" lvl="0" marL="0" rtl="0" algn="l">
              <a:spcBef>
                <a:spcPts val="0"/>
              </a:spcBef>
              <a:spcAft>
                <a:spcPts val="0"/>
              </a:spcAft>
              <a:buNone/>
            </a:pPr>
            <a:r>
              <a:t/>
            </a:r>
            <a:endParaRPr sz="900"/>
          </a:p>
        </p:txBody>
      </p:sp>
      <p:sp>
        <p:nvSpPr>
          <p:cNvPr id="301" name="Google Shape;301;g80b0c95491_12_15: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983c4f3ac_0_0: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983c4f3ac_0_0: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8983c4f3ac_0_0: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85160fd35_0_38: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85160fd35_0_38: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900"/>
              <a:t>Sources</a:t>
            </a:r>
            <a:r>
              <a:rPr lang="en-US" sz="900"/>
              <a:t>:</a:t>
            </a:r>
            <a:endParaRPr sz="900"/>
          </a:p>
          <a:p>
            <a:pPr indent="0" lvl="0" marL="0" rtl="0" algn="l">
              <a:spcBef>
                <a:spcPts val="0"/>
              </a:spcBef>
              <a:spcAft>
                <a:spcPts val="0"/>
              </a:spcAft>
              <a:buNone/>
            </a:pPr>
            <a:r>
              <a:rPr lang="en-US" sz="900"/>
              <a:t>Customer profiling: </a:t>
            </a:r>
            <a:r>
              <a:rPr lang="en-US" sz="900" u="sng">
                <a:solidFill>
                  <a:schemeClr val="hlink"/>
                </a:solidFill>
                <a:hlinkClick r:id="rId2"/>
              </a:rPr>
              <a:t>https://us.hitachi-solutions.com/blog/big-data-banking/</a:t>
            </a:r>
            <a:endParaRPr sz="900"/>
          </a:p>
          <a:p>
            <a:pPr indent="0" lvl="0" marL="0" rtl="0" algn="l">
              <a:spcBef>
                <a:spcPts val="0"/>
              </a:spcBef>
              <a:spcAft>
                <a:spcPts val="0"/>
              </a:spcAft>
              <a:buNone/>
            </a:pPr>
            <a:r>
              <a:rPr lang="en-US" sz="900"/>
              <a:t>Personalization: </a:t>
            </a:r>
            <a:r>
              <a:rPr lang="en-US" sz="900" u="sng">
                <a:solidFill>
                  <a:schemeClr val="hlink"/>
                </a:solidFill>
                <a:hlinkClick r:id="rId3"/>
              </a:rPr>
              <a:t>https://www.bcg.com/publications/2019/what-does-personalization-banking-really-mean.aspx</a:t>
            </a:r>
            <a:endParaRPr sz="700"/>
          </a:p>
          <a:p>
            <a:pPr indent="0" lvl="0" marL="0" rtl="0" algn="l">
              <a:spcBef>
                <a:spcPts val="0"/>
              </a:spcBef>
              <a:spcAft>
                <a:spcPts val="0"/>
              </a:spcAft>
              <a:buNone/>
            </a:pPr>
            <a:r>
              <a:rPr lang="en-US" sz="900"/>
              <a:t>AI chatbot: </a:t>
            </a:r>
            <a:r>
              <a:rPr lang="en-US" sz="900" u="sng">
                <a:solidFill>
                  <a:schemeClr val="hlink"/>
                </a:solidFill>
                <a:hlinkClick r:id="rId4"/>
              </a:rPr>
              <a:t>https://chatbotsjournal.com/rise-of-ai-powered-chatbots-in-the-banking-industry-782a74b9bf43</a:t>
            </a:r>
            <a:endParaRPr sz="900"/>
          </a:p>
          <a:p>
            <a:pPr indent="0" lvl="0" marL="0" rtl="0" algn="l">
              <a:spcBef>
                <a:spcPts val="0"/>
              </a:spcBef>
              <a:spcAft>
                <a:spcPts val="0"/>
              </a:spcAft>
              <a:buNone/>
            </a:pPr>
            <a:r>
              <a:t/>
            </a:r>
            <a:endParaRPr sz="900"/>
          </a:p>
        </p:txBody>
      </p:sp>
      <p:sp>
        <p:nvSpPr>
          <p:cNvPr id="318" name="Google Shape;318;g885160fd35_0_38: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796925" y="698500"/>
            <a:ext cx="5429250" cy="3490913"/>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325" name="Google Shape;325;p12:notes"/>
          <p:cNvSpPr txBox="1"/>
          <p:nvPr>
            <p:ph idx="1" type="body"/>
          </p:nvPr>
        </p:nvSpPr>
        <p:spPr>
          <a:xfrm>
            <a:off x="701675" y="4421187"/>
            <a:ext cx="5619750" cy="41894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t>Source: Mckinsey Global Institute:  Big data - The next frontier for innovation, competition, and productivity (May 2011)</a:t>
            </a:r>
            <a:endParaRPr sz="1000"/>
          </a:p>
          <a:p>
            <a:pPr indent="0" lvl="0" marL="0" rtl="0" algn="l">
              <a:spcBef>
                <a:spcPts val="0"/>
              </a:spcBef>
              <a:spcAft>
                <a:spcPts val="0"/>
              </a:spcAft>
              <a:buNone/>
            </a:pPr>
            <a:r>
              <a:t/>
            </a:r>
            <a:endParaRPr/>
          </a:p>
        </p:txBody>
      </p:sp>
      <p:sp>
        <p:nvSpPr>
          <p:cNvPr id="326" name="Google Shape;326;p12:notes"/>
          <p:cNvSpPr txBox="1"/>
          <p:nvPr/>
        </p:nvSpPr>
        <p:spPr>
          <a:xfrm>
            <a:off x="3978275" y="8842375"/>
            <a:ext cx="3043236"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796925" y="698500"/>
            <a:ext cx="5429250" cy="3490913"/>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44" name="Google Shape;144;p2:notes"/>
          <p:cNvSpPr txBox="1"/>
          <p:nvPr>
            <p:ph idx="1" type="body"/>
          </p:nvPr>
        </p:nvSpPr>
        <p:spPr>
          <a:xfrm>
            <a:off x="701675" y="4421187"/>
            <a:ext cx="5619750" cy="41894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900"/>
              <a:t>OBJECTIVES:</a:t>
            </a:r>
            <a:endParaRPr/>
          </a:p>
          <a:p>
            <a:pPr indent="-285750" lvl="0" marL="457200" rtl="0" algn="l">
              <a:spcBef>
                <a:spcPts val="0"/>
              </a:spcBef>
              <a:spcAft>
                <a:spcPts val="0"/>
              </a:spcAft>
              <a:buSzPts val="900"/>
              <a:buChar char="●"/>
            </a:pPr>
            <a:r>
              <a:rPr lang="en-US" sz="900"/>
              <a:t>Differentiate the active and paying customers from the not-so-paying customers</a:t>
            </a:r>
            <a:endParaRPr sz="900"/>
          </a:p>
          <a:p>
            <a:pPr indent="-285750" lvl="0" marL="457200" rtl="0" algn="l">
              <a:spcBef>
                <a:spcPts val="0"/>
              </a:spcBef>
              <a:spcAft>
                <a:spcPts val="0"/>
              </a:spcAft>
              <a:buSzPts val="900"/>
              <a:buChar char="●"/>
            </a:pPr>
            <a:r>
              <a:rPr lang="en-US" sz="900"/>
              <a:t>Maximize the number of active card users by better targeting incentives to those who most likely to activate and use for their business transactions</a:t>
            </a:r>
            <a:endParaRPr sz="900"/>
          </a:p>
          <a:p>
            <a:pPr indent="-285750" lvl="0" marL="457200" rtl="0" algn="l">
              <a:spcBef>
                <a:spcPts val="0"/>
              </a:spcBef>
              <a:spcAft>
                <a:spcPts val="0"/>
              </a:spcAft>
              <a:buSzPts val="900"/>
              <a:buChar char="●"/>
            </a:pPr>
            <a:r>
              <a:rPr lang="en-US" sz="900"/>
              <a:t>Reduce overheads on maintaining not-so-paying customers</a:t>
            </a:r>
            <a:endParaRPr sz="900"/>
          </a:p>
          <a:p>
            <a:pPr indent="-285750" lvl="0" marL="457200" rtl="0" algn="l">
              <a:spcBef>
                <a:spcPts val="0"/>
              </a:spcBef>
              <a:spcAft>
                <a:spcPts val="0"/>
              </a:spcAft>
              <a:buSzPts val="900"/>
              <a:buChar char="●"/>
            </a:pPr>
            <a:r>
              <a:rPr lang="en-US" sz="900"/>
              <a:t>Get 360-degree view of the customers</a:t>
            </a:r>
            <a:endParaRPr sz="900"/>
          </a:p>
          <a:p>
            <a:pPr indent="-285750" lvl="0" marL="457200" rtl="0" algn="l">
              <a:spcBef>
                <a:spcPts val="0"/>
              </a:spcBef>
              <a:spcAft>
                <a:spcPts val="0"/>
              </a:spcAft>
              <a:buSzPts val="900"/>
              <a:buChar char="●"/>
            </a:pPr>
            <a:r>
              <a:rPr lang="en-US" sz="900"/>
              <a:t>Reduce loss of customers to their competitors	</a:t>
            </a:r>
            <a:endParaRPr sz="900"/>
          </a:p>
          <a:p>
            <a:pPr indent="-285750" lvl="0" marL="457200" rtl="0" algn="l">
              <a:spcBef>
                <a:spcPts val="0"/>
              </a:spcBef>
              <a:spcAft>
                <a:spcPts val="0"/>
              </a:spcAft>
              <a:buSzPts val="900"/>
              <a:buChar char="●"/>
            </a:pPr>
            <a:r>
              <a:rPr lang="en-US" sz="900"/>
              <a:t>Need a quick, flexible, affordable, and simple-to-use analytic architecture to solve the problems</a:t>
            </a:r>
            <a:endParaRPr sz="900"/>
          </a:p>
          <a:p>
            <a:pPr indent="-285750" lvl="0" marL="457200" rtl="0" algn="l">
              <a:spcBef>
                <a:spcPts val="0"/>
              </a:spcBef>
              <a:spcAft>
                <a:spcPts val="0"/>
              </a:spcAft>
              <a:buSzPts val="900"/>
              <a:buChar char="●"/>
            </a:pPr>
            <a:r>
              <a:rPr lang="en-US" sz="900"/>
              <a:t>Efficiency is a top consideration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p2:notes"/>
          <p:cNvSpPr txBox="1"/>
          <p:nvPr/>
        </p:nvSpPr>
        <p:spPr>
          <a:xfrm>
            <a:off x="3978275" y="8842375"/>
            <a:ext cx="3043236"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983c4f3ac_8_0: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983c4f3ac_8_0: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900"/>
              <a:t>Source: </a:t>
            </a:r>
            <a:r>
              <a:rPr lang="en-US" sz="900" u="sng">
                <a:solidFill>
                  <a:schemeClr val="hlink"/>
                </a:solidFill>
                <a:hlinkClick r:id="rId2"/>
              </a:rPr>
              <a:t>https://thefinancialbrand.com/72653/artificial-intelligence-trends-banking-industry/</a:t>
            </a:r>
            <a:endParaRPr sz="900"/>
          </a:p>
        </p:txBody>
      </p:sp>
      <p:sp>
        <p:nvSpPr>
          <p:cNvPr id="158" name="Google Shape;158;g8983c4f3ac_8_0: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796925" y="698500"/>
            <a:ext cx="5429250" cy="3490913"/>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68" name="Google Shape;168;p3:notes"/>
          <p:cNvSpPr txBox="1"/>
          <p:nvPr>
            <p:ph idx="1" type="body"/>
          </p:nvPr>
        </p:nvSpPr>
        <p:spPr>
          <a:xfrm>
            <a:off x="701675" y="4421187"/>
            <a:ext cx="5619750" cy="41894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txBox="1"/>
          <p:nvPr/>
        </p:nvSpPr>
        <p:spPr>
          <a:xfrm>
            <a:off x="3978275" y="8842375"/>
            <a:ext cx="3043236" cy="4651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0b0c95491_12_8: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0b0c95491_12_8: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900"/>
              <a:t>Sources:</a:t>
            </a:r>
            <a:endParaRPr sz="900"/>
          </a:p>
          <a:p>
            <a:pPr indent="0" lvl="0" marL="0" rtl="0" algn="l">
              <a:spcBef>
                <a:spcPts val="0"/>
              </a:spcBef>
              <a:spcAft>
                <a:spcPts val="0"/>
              </a:spcAft>
              <a:buNone/>
            </a:pPr>
            <a:r>
              <a:rPr lang="en-US" sz="900"/>
              <a:t>CUSTOMER PROFILING </a:t>
            </a:r>
            <a:r>
              <a:rPr lang="en-US" sz="900" u="sng">
                <a:solidFill>
                  <a:schemeClr val="hlink"/>
                </a:solidFill>
                <a:hlinkClick r:id="rId2"/>
              </a:rPr>
              <a:t>https://us.hitachi-solutions.com/blog/big-data-banking/</a:t>
            </a:r>
            <a:endParaRPr sz="700"/>
          </a:p>
          <a:p>
            <a:pPr indent="0" lvl="0" marL="0" rtl="0" algn="l">
              <a:spcBef>
                <a:spcPts val="0"/>
              </a:spcBef>
              <a:spcAft>
                <a:spcPts val="0"/>
              </a:spcAft>
              <a:buNone/>
            </a:pPr>
            <a:r>
              <a:rPr lang="en-US" sz="900"/>
              <a:t>Customer segmentation has become commonplace in the financial service industry because it enables banks and credit unions to separate their customers into neat categories by demographic, but basic segmentation lacks the granularity these institutions require to truly understand their customers’ wants and needs. Instead, these institutions need to use big data in banking to take segmentation to the next level by building detailed customer profiles. These profiles should account for a variety of factors, including:</a:t>
            </a:r>
            <a:endParaRPr sz="900"/>
          </a:p>
          <a:p>
            <a:pPr indent="-285750" lvl="0" marL="457200" rtl="0" algn="l">
              <a:spcBef>
                <a:spcPts val="0"/>
              </a:spcBef>
              <a:spcAft>
                <a:spcPts val="0"/>
              </a:spcAft>
              <a:buSzPts val="900"/>
              <a:buChar char="●"/>
            </a:pPr>
            <a:r>
              <a:rPr lang="en-US" sz="900"/>
              <a:t>The customer’s demographic</a:t>
            </a:r>
            <a:endParaRPr sz="900"/>
          </a:p>
          <a:p>
            <a:pPr indent="-285750" lvl="0" marL="457200" rtl="0" algn="l">
              <a:spcBef>
                <a:spcPts val="0"/>
              </a:spcBef>
              <a:spcAft>
                <a:spcPts val="0"/>
              </a:spcAft>
              <a:buSzPts val="900"/>
              <a:buChar char="●"/>
            </a:pPr>
            <a:r>
              <a:rPr lang="en-US" sz="900"/>
              <a:t>How many accounts they have</a:t>
            </a:r>
            <a:endParaRPr sz="900"/>
          </a:p>
          <a:p>
            <a:pPr indent="-285750" lvl="0" marL="457200" rtl="0" algn="l">
              <a:spcBef>
                <a:spcPts val="0"/>
              </a:spcBef>
              <a:spcAft>
                <a:spcPts val="0"/>
              </a:spcAft>
              <a:buSzPts val="900"/>
              <a:buChar char="●"/>
            </a:pPr>
            <a:r>
              <a:rPr lang="en-US" sz="900"/>
              <a:t>Which products they currently have</a:t>
            </a:r>
            <a:endParaRPr sz="900"/>
          </a:p>
          <a:p>
            <a:pPr indent="-285750" lvl="0" marL="457200" rtl="0" algn="l">
              <a:spcBef>
                <a:spcPts val="0"/>
              </a:spcBef>
              <a:spcAft>
                <a:spcPts val="0"/>
              </a:spcAft>
              <a:buSzPts val="900"/>
              <a:buChar char="●"/>
            </a:pPr>
            <a:r>
              <a:rPr lang="en-US" sz="900"/>
              <a:t>Which offers they’ve declined in the past</a:t>
            </a:r>
            <a:endParaRPr sz="900"/>
          </a:p>
          <a:p>
            <a:pPr indent="-285750" lvl="0" marL="457200" rtl="0" algn="l">
              <a:spcBef>
                <a:spcPts val="0"/>
              </a:spcBef>
              <a:spcAft>
                <a:spcPts val="0"/>
              </a:spcAft>
              <a:buSzPts val="900"/>
              <a:buChar char="●"/>
            </a:pPr>
            <a:r>
              <a:rPr lang="en-US" sz="900"/>
              <a:t>Which products they’re likely to purchase in the future</a:t>
            </a:r>
            <a:endParaRPr sz="900"/>
          </a:p>
          <a:p>
            <a:pPr indent="-285750" lvl="0" marL="457200" rtl="0" algn="l">
              <a:spcBef>
                <a:spcPts val="0"/>
              </a:spcBef>
              <a:spcAft>
                <a:spcPts val="0"/>
              </a:spcAft>
              <a:buSzPts val="900"/>
              <a:buChar char="●"/>
            </a:pPr>
            <a:r>
              <a:rPr lang="en-US" sz="900"/>
              <a:t>Major life events</a:t>
            </a:r>
            <a:endParaRPr sz="900"/>
          </a:p>
          <a:p>
            <a:pPr indent="-285750" lvl="0" marL="457200" rtl="0" algn="l">
              <a:spcBef>
                <a:spcPts val="0"/>
              </a:spcBef>
              <a:spcAft>
                <a:spcPts val="0"/>
              </a:spcAft>
              <a:buSzPts val="900"/>
              <a:buChar char="●"/>
            </a:pPr>
            <a:r>
              <a:rPr lang="en-US" sz="900"/>
              <a:t>Their relationship to other customers</a:t>
            </a:r>
            <a:endParaRPr sz="900"/>
          </a:p>
          <a:p>
            <a:pPr indent="-285750" lvl="0" marL="457200" rtl="0" algn="l">
              <a:spcBef>
                <a:spcPts val="0"/>
              </a:spcBef>
              <a:spcAft>
                <a:spcPts val="0"/>
              </a:spcAft>
              <a:buSzPts val="900"/>
              <a:buChar char="●"/>
            </a:pPr>
            <a:r>
              <a:rPr lang="en-US" sz="900"/>
              <a:t>Attitude toward their bank and the financial services industry as a whole</a:t>
            </a:r>
            <a:endParaRPr sz="900"/>
          </a:p>
          <a:p>
            <a:pPr indent="-285750" lvl="0" marL="457200" rtl="0" algn="l">
              <a:spcBef>
                <a:spcPts val="0"/>
              </a:spcBef>
              <a:spcAft>
                <a:spcPts val="0"/>
              </a:spcAft>
              <a:buSzPts val="900"/>
              <a:buChar char="●"/>
            </a:pPr>
            <a:r>
              <a:rPr lang="en-US" sz="900"/>
              <a:t>Behavioral patterns</a:t>
            </a:r>
            <a:endParaRPr sz="900"/>
          </a:p>
          <a:p>
            <a:pPr indent="-285750" lvl="0" marL="457200" rtl="0" algn="l">
              <a:spcBef>
                <a:spcPts val="0"/>
              </a:spcBef>
              <a:spcAft>
                <a:spcPts val="0"/>
              </a:spcAft>
              <a:buSzPts val="900"/>
              <a:buChar char="●"/>
            </a:pPr>
            <a:r>
              <a:rPr lang="en-US" sz="900"/>
              <a:t>Service preferences</a:t>
            </a:r>
            <a:endParaRPr sz="900"/>
          </a:p>
          <a:p>
            <a:pPr indent="0" lvl="0" marL="0" rtl="0" algn="l">
              <a:spcBef>
                <a:spcPts val="0"/>
              </a:spcBef>
              <a:spcAft>
                <a:spcPts val="0"/>
              </a:spcAft>
              <a:buNone/>
            </a:pPr>
            <a:r>
              <a:rPr lang="en-US" sz="900"/>
              <a:t>PERSONALIZATION </a:t>
            </a:r>
            <a:r>
              <a:rPr lang="en-US" sz="900" u="sng">
                <a:solidFill>
                  <a:schemeClr val="hlink"/>
                </a:solidFill>
                <a:hlinkClick r:id="rId3"/>
              </a:rPr>
              <a:t>https://www.bcg.com/publications/2019/what-does-personalization-banking-really-mean.aspx</a:t>
            </a:r>
            <a:endParaRPr sz="700"/>
          </a:p>
          <a:p>
            <a:pPr indent="-285750" lvl="0" marL="457200" rtl="0" algn="l">
              <a:spcBef>
                <a:spcPts val="0"/>
              </a:spcBef>
              <a:spcAft>
                <a:spcPts val="0"/>
              </a:spcAft>
              <a:buClr>
                <a:schemeClr val="dk1"/>
              </a:buClr>
              <a:buSzPts val="900"/>
              <a:buChar char="●"/>
            </a:pPr>
            <a:r>
              <a:rPr lang="en-US" sz="900"/>
              <a:t>33% of customers abandoned a business relationship because of lack of personalization in the service</a:t>
            </a:r>
            <a:endParaRPr sz="900"/>
          </a:p>
          <a:p>
            <a:pPr indent="-285750" lvl="0" marL="457200" rtl="0" algn="l">
              <a:spcBef>
                <a:spcPts val="0"/>
              </a:spcBef>
              <a:spcAft>
                <a:spcPts val="0"/>
              </a:spcAft>
              <a:buClr>
                <a:schemeClr val="dk1"/>
              </a:buClr>
              <a:buSzPts val="900"/>
              <a:buChar char="●"/>
            </a:pPr>
            <a:r>
              <a:rPr lang="en-US" sz="900"/>
              <a:t>Research on reasons customers use cards: type of rewards 35%; high rewards rate 25%; interest rate 11%; account opening bonus 6% (Business Insider Intelligence)</a:t>
            </a:r>
            <a:endParaRPr sz="900"/>
          </a:p>
          <a:p>
            <a:pPr indent="0" lvl="0" marL="0" rtl="0" algn="l">
              <a:spcBef>
                <a:spcPts val="0"/>
              </a:spcBef>
              <a:spcAft>
                <a:spcPts val="0"/>
              </a:spcAft>
              <a:buNone/>
            </a:pPr>
            <a:r>
              <a:rPr lang="en-US" sz="900"/>
              <a:t>AI CHATBOT </a:t>
            </a:r>
            <a:r>
              <a:rPr lang="en-US" sz="900"/>
              <a:t> </a:t>
            </a:r>
            <a:r>
              <a:rPr lang="en-US" sz="900" u="sng">
                <a:solidFill>
                  <a:schemeClr val="hlink"/>
                </a:solidFill>
                <a:hlinkClick r:id="rId4"/>
              </a:rPr>
              <a:t>https://chatbotsjournal.com/rise-of-ai-powered-chatbots-in-the-banking-industry-782a74b9bf43</a:t>
            </a:r>
            <a:endParaRPr sz="900"/>
          </a:p>
          <a:p>
            <a:pPr indent="457200" lvl="0" marL="0" rtl="0" algn="l">
              <a:spcBef>
                <a:spcPts val="0"/>
              </a:spcBef>
              <a:spcAft>
                <a:spcPts val="0"/>
              </a:spcAft>
              <a:buNone/>
            </a:pPr>
            <a:r>
              <a:rPr lang="en-US" sz="900" u="sng">
                <a:solidFill>
                  <a:schemeClr val="hlink"/>
                </a:solidFill>
                <a:hlinkClick r:id="rId5"/>
              </a:rPr>
              <a:t>https://www.infopulse.com/blog/how-rpa-and-ai-revolutionize-the-banking-finance-industry/</a:t>
            </a:r>
            <a:r>
              <a:rPr lang="en-US" sz="900"/>
              <a:t> (chatbot benefits bar chart)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81" name="Google Shape;181;g80b0c95491_12_8: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796925" y="698500"/>
            <a:ext cx="5429250" cy="3490913"/>
          </a:xfrm>
          <a:custGeom>
            <a:rect b="b" l="l" r="r" t="t"/>
            <a:pathLst>
              <a:path extrusionOk="0" h="120000" w="120000">
                <a:moveTo>
                  <a:pt x="0" y="0"/>
                </a:moveTo>
                <a:lnTo>
                  <a:pt x="120000" y="0"/>
                </a:lnTo>
                <a:lnTo>
                  <a:pt x="120000" y="120000"/>
                </a:lnTo>
                <a:lnTo>
                  <a:pt x="0" y="120000"/>
                </a:lnTo>
                <a:close/>
              </a:path>
            </a:pathLst>
          </a:custGeom>
          <a:noFill/>
          <a:ln cap="rnd" cmpd="sng" w="12700">
            <a:solidFill>
              <a:srgbClr val="000000"/>
            </a:solidFill>
            <a:prstDash val="solid"/>
            <a:miter lim="8000"/>
            <a:headEnd len="sm" w="sm" type="none"/>
            <a:tailEnd len="sm" w="sm" type="none"/>
          </a:ln>
        </p:spPr>
      </p:sp>
      <p:sp>
        <p:nvSpPr>
          <p:cNvPr id="188" name="Google Shape;188;p7:notes"/>
          <p:cNvSpPr txBox="1"/>
          <p:nvPr>
            <p:ph idx="1" type="body"/>
          </p:nvPr>
        </p:nvSpPr>
        <p:spPr>
          <a:xfrm>
            <a:off x="701675" y="4421187"/>
            <a:ext cx="5619899" cy="4189499"/>
          </a:xfrm>
          <a:prstGeom prst="rect">
            <a:avLst/>
          </a:prstGeom>
          <a:noFill/>
          <a:ln>
            <a:noFill/>
          </a:ln>
        </p:spPr>
        <p:txBody>
          <a:bodyPr anchorCtr="0" anchor="ctr" bIns="91425" lIns="91425" spcFirstLastPara="1" rIns="91425" wrap="square" tIns="91425">
            <a:noAutofit/>
          </a:bodyPr>
          <a:lstStyle/>
          <a:p>
            <a:pPr indent="0" lvl="0" marL="0" rtl="0" algn="l">
              <a:lnSpc>
                <a:spcPct val="115909"/>
              </a:lnSpc>
              <a:spcBef>
                <a:spcPts val="0"/>
              </a:spcBef>
              <a:spcAft>
                <a:spcPts val="0"/>
              </a:spcAft>
              <a:buClr>
                <a:srgbClr val="000000"/>
              </a:buClr>
              <a:buSzPts val="1100"/>
              <a:buFont typeface="Arial"/>
              <a:buNone/>
            </a:pPr>
            <a:r>
              <a:rPr lang="en-US" sz="1200"/>
              <a:t>“</a:t>
            </a:r>
            <a:r>
              <a:rPr lang="en-US" sz="1200">
                <a:solidFill>
                  <a:srgbClr val="444444"/>
                </a:solidFill>
                <a:latin typeface="Georgia"/>
                <a:ea typeface="Georgia"/>
                <a:cs typeface="Georgia"/>
                <a:sym typeface="Georgia"/>
              </a:rPr>
              <a:t>Social media, as an example, should be tapped as a big source of input into fraud analytics, because it captures self-declared events, such as a move to a new place or a new driver in the family, which may be different than the information reported when purchasing a policy or filing a FNoL.</a:t>
            </a:r>
            <a:endParaRPr/>
          </a:p>
          <a:p>
            <a:pPr indent="0" lvl="0" marL="0" rtl="0" algn="l">
              <a:lnSpc>
                <a:spcPct val="115909"/>
              </a:lnSpc>
              <a:spcBef>
                <a:spcPts val="1700"/>
              </a:spcBef>
              <a:spcAft>
                <a:spcPts val="0"/>
              </a:spcAft>
              <a:buClr>
                <a:srgbClr val="000000"/>
              </a:buClr>
              <a:buSzPts val="1100"/>
              <a:buFont typeface="Arial"/>
              <a:buNone/>
            </a:pPr>
            <a:r>
              <a:rPr lang="en-US" sz="1200">
                <a:solidFill>
                  <a:srgbClr val="444444"/>
                </a:solidFill>
                <a:latin typeface="Georgia"/>
                <a:ea typeface="Georgia"/>
                <a:cs typeface="Georgia"/>
                <a:sym typeface="Georgia"/>
              </a:rPr>
              <a:t>With such advanced technologies, today’s insurers can anticipate, detect, and prosecute fraud more quickly and forcefully. And every dollar invested in fighting fraud can return exponential savings to the bottom line.</a:t>
            </a:r>
            <a:endParaRPr/>
          </a:p>
          <a:p>
            <a:pPr indent="0" lvl="0" marL="0" rtl="0" algn="l">
              <a:spcBef>
                <a:spcPts val="2300"/>
              </a:spcBef>
              <a:spcAft>
                <a:spcPts val="0"/>
              </a:spcAft>
              <a:buClr>
                <a:schemeClr val="dk1"/>
              </a:buClr>
              <a:buSzPts val="1200"/>
              <a:buFont typeface="Arial"/>
              <a:buNone/>
            </a:pPr>
            <a:r>
              <a:rPr lang="en-US" sz="1200"/>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983c4f3ac_13_0: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983c4f3ac_13_0: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t>Sources: </a:t>
            </a:r>
            <a:r>
              <a:rPr lang="en-US" sz="900" u="sng">
                <a:solidFill>
                  <a:schemeClr val="hlink"/>
                </a:solidFill>
                <a:hlinkClick r:id="rId2"/>
              </a:rPr>
              <a:t>https://us.hitachi-solutions.com/blog/big-data-banking/</a:t>
            </a:r>
            <a:endParaRPr/>
          </a:p>
        </p:txBody>
      </p:sp>
      <p:sp>
        <p:nvSpPr>
          <p:cNvPr id="195" name="Google Shape;195;g8983c4f3ac_13_0: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873bb9776_0_9: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873bb9776_0_9: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8873bb9776_0_9: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873bb9776_0_23:notes"/>
          <p:cNvSpPr/>
          <p:nvPr>
            <p:ph idx="2" type="sldImg"/>
          </p:nvPr>
        </p:nvSpPr>
        <p:spPr>
          <a:xfrm>
            <a:off x="796925" y="698500"/>
            <a:ext cx="5429100" cy="34908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873bb9776_0_23:notes"/>
          <p:cNvSpPr txBox="1"/>
          <p:nvPr>
            <p:ph idx="1" type="body"/>
          </p:nvPr>
        </p:nvSpPr>
        <p:spPr>
          <a:xfrm>
            <a:off x="701675" y="4421187"/>
            <a:ext cx="5619900" cy="4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1000"/>
              <a:t>Source: </a:t>
            </a:r>
            <a:r>
              <a:rPr lang="en-US" sz="900" u="sng">
                <a:solidFill>
                  <a:schemeClr val="hlink"/>
                </a:solidFill>
                <a:hlinkClick r:id="rId2"/>
              </a:rPr>
              <a:t>https://stevenjeffes.wordpress.com/tag/life-stages-in-customer-segmentation/</a:t>
            </a:r>
            <a:endParaRPr sz="1000"/>
          </a:p>
        </p:txBody>
      </p:sp>
      <p:sp>
        <p:nvSpPr>
          <p:cNvPr id="212" name="Google Shape;212;g8873bb9776_0_23:notes"/>
          <p:cNvSpPr txBox="1"/>
          <p:nvPr>
            <p:ph idx="12" type="sldNum"/>
          </p:nvPr>
        </p:nvSpPr>
        <p:spPr>
          <a:xfrm>
            <a:off x="3978275" y="8842375"/>
            <a:ext cx="30432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4"/>
          <p:cNvSpPr txBox="1"/>
          <p:nvPr>
            <p:ph idx="1" type="subTitle"/>
          </p:nvPr>
        </p:nvSpPr>
        <p:spPr>
          <a:xfrm>
            <a:off x="960437" y="3657600"/>
            <a:ext cx="8961300" cy="109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520"/>
              </a:spcBef>
              <a:spcAft>
                <a:spcPts val="0"/>
              </a:spcAft>
              <a:buClr>
                <a:schemeClr val="accent2"/>
              </a:buClr>
              <a:buSzPts val="2600"/>
              <a:buFont typeface="Arial"/>
              <a:buChar char="•"/>
              <a:defRPr b="0" i="0" sz="2600" u="none" cap="none" strike="noStrike">
                <a:solidFill>
                  <a:schemeClr val="dk1"/>
                </a:solidFill>
                <a:latin typeface="Arial"/>
                <a:ea typeface="Arial"/>
                <a:cs typeface="Arial"/>
                <a:sym typeface="Arial"/>
              </a:defRPr>
            </a:lvl1pPr>
            <a:lvl2pPr lvl="1" rtl="0" algn="l">
              <a:lnSpc>
                <a:spcPct val="100000"/>
              </a:lnSpc>
              <a:spcBef>
                <a:spcPts val="680"/>
              </a:spcBef>
              <a:spcAft>
                <a:spcPts val="0"/>
              </a:spcAft>
              <a:buSzPts val="3400"/>
              <a:buChar char="•"/>
              <a:defRPr/>
            </a:lvl2pPr>
            <a:lvl3pPr lvl="2" rtl="0" algn="l">
              <a:lnSpc>
                <a:spcPct val="100000"/>
              </a:lnSpc>
              <a:spcBef>
                <a:spcPts val="600"/>
              </a:spcBef>
              <a:spcAft>
                <a:spcPts val="0"/>
              </a:spcAft>
              <a:buSzPts val="3000"/>
              <a:buChar char="•"/>
              <a:defRPr/>
            </a:lvl3pPr>
            <a:lvl4pPr lvl="3" rtl="0" algn="l">
              <a:lnSpc>
                <a:spcPct val="100000"/>
              </a:lnSpc>
              <a:spcBef>
                <a:spcPts val="520"/>
              </a:spcBef>
              <a:spcAft>
                <a:spcPts val="0"/>
              </a:spcAft>
              <a:buSzPts val="2600"/>
              <a:buChar char="▪"/>
              <a:defRPr/>
            </a:lvl4pPr>
            <a:lvl5pPr lvl="4" rtl="0" algn="l">
              <a:lnSpc>
                <a:spcPct val="100000"/>
              </a:lnSpc>
              <a:spcBef>
                <a:spcPts val="520"/>
              </a:spcBef>
              <a:spcAft>
                <a:spcPts val="0"/>
              </a:spcAft>
              <a:buSzPts val="2600"/>
              <a:buChar char="▪"/>
              <a:defRPr/>
            </a:lvl5pPr>
            <a:lvl6pPr lvl="5" rtl="0" algn="l">
              <a:lnSpc>
                <a:spcPct val="100000"/>
              </a:lnSpc>
              <a:spcBef>
                <a:spcPts val="520"/>
              </a:spcBef>
              <a:spcAft>
                <a:spcPts val="0"/>
              </a:spcAft>
              <a:buSzPts val="2600"/>
              <a:buChar char="▪"/>
              <a:defRPr/>
            </a:lvl6pPr>
            <a:lvl7pPr lvl="6" rtl="0" algn="l">
              <a:lnSpc>
                <a:spcPct val="100000"/>
              </a:lnSpc>
              <a:spcBef>
                <a:spcPts val="520"/>
              </a:spcBef>
              <a:spcAft>
                <a:spcPts val="0"/>
              </a:spcAft>
              <a:buSzPts val="2600"/>
              <a:buChar char="▪"/>
              <a:defRPr/>
            </a:lvl7pPr>
            <a:lvl8pPr lvl="7" rtl="0" algn="l">
              <a:lnSpc>
                <a:spcPct val="100000"/>
              </a:lnSpc>
              <a:spcBef>
                <a:spcPts val="520"/>
              </a:spcBef>
              <a:spcAft>
                <a:spcPts val="0"/>
              </a:spcAft>
              <a:buSzPts val="2600"/>
              <a:buChar char="▪"/>
              <a:defRPr/>
            </a:lvl8pPr>
            <a:lvl9pPr lvl="8" rtl="0" algn="l">
              <a:lnSpc>
                <a:spcPct val="100000"/>
              </a:lnSpc>
              <a:spcBef>
                <a:spcPts val="520"/>
              </a:spcBef>
              <a:spcAft>
                <a:spcPts val="0"/>
              </a:spcAft>
              <a:buSzPts val="2600"/>
              <a:buChar char="▪"/>
              <a:defRPr/>
            </a:lvl9pPr>
          </a:lstStyle>
          <a:p/>
        </p:txBody>
      </p:sp>
      <p:sp>
        <p:nvSpPr>
          <p:cNvPr id="51" name="Google Shape;51;p14"/>
          <p:cNvSpPr txBox="1"/>
          <p:nvPr>
            <p:ph type="title"/>
          </p:nvPr>
        </p:nvSpPr>
        <p:spPr>
          <a:xfrm>
            <a:off x="639762" y="146050"/>
            <a:ext cx="10561500" cy="1555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
        <p:nvSpPr>
          <p:cNvPr id="52" name="Google Shape;52;p14"/>
          <p:cNvSpPr txBox="1"/>
          <p:nvPr>
            <p:ph idx="2" type="body"/>
          </p:nvPr>
        </p:nvSpPr>
        <p:spPr>
          <a:xfrm>
            <a:off x="639762" y="2063750"/>
            <a:ext cx="11522100" cy="5292600"/>
          </a:xfrm>
          <a:prstGeom prst="rect">
            <a:avLst/>
          </a:prstGeom>
          <a:noFill/>
          <a:ln>
            <a:noFill/>
          </a:ln>
        </p:spPr>
        <p:txBody>
          <a:bodyPr anchorCtr="0" anchor="t" bIns="91425" lIns="91425" spcFirstLastPara="1" rIns="91425" wrap="square" tIns="91425">
            <a:noAutofit/>
          </a:bodyPr>
          <a:lstStyle>
            <a:lvl1pPr indent="-476250" lvl="0" marL="457200" rtl="0" algn="l">
              <a:lnSpc>
                <a:spcPct val="100000"/>
              </a:lnSpc>
              <a:spcBef>
                <a:spcPts val="780"/>
              </a:spcBef>
              <a:spcAft>
                <a:spcPts val="0"/>
              </a:spcAft>
              <a:buClr>
                <a:schemeClr val="dk2"/>
              </a:buClr>
              <a:buSzPts val="3900"/>
              <a:buFont typeface="Arial"/>
              <a:buChar char="•"/>
              <a:defRPr sz="3900">
                <a:solidFill>
                  <a:schemeClr val="dk1"/>
                </a:solidFill>
                <a:latin typeface="Arial"/>
                <a:ea typeface="Arial"/>
                <a:cs typeface="Arial"/>
                <a:sym typeface="Arial"/>
              </a:defRPr>
            </a:lvl1pPr>
            <a:lvl2pPr indent="-444500" lvl="1" marL="914400" rtl="0" algn="l">
              <a:lnSpc>
                <a:spcPct val="100000"/>
              </a:lnSpc>
              <a:spcBef>
                <a:spcPts val="680"/>
              </a:spcBef>
              <a:spcAft>
                <a:spcPts val="0"/>
              </a:spcAft>
              <a:buClr>
                <a:schemeClr val="accent2"/>
              </a:buClr>
              <a:buSzPts val="3400"/>
              <a:buFont typeface="Arial"/>
              <a:buChar char="•"/>
              <a:defRPr sz="3400">
                <a:solidFill>
                  <a:schemeClr val="dk1"/>
                </a:solidFill>
                <a:latin typeface="Arial"/>
                <a:ea typeface="Arial"/>
                <a:cs typeface="Arial"/>
                <a:sym typeface="Arial"/>
              </a:defRPr>
            </a:lvl2pPr>
            <a:lvl3pPr indent="-419100" lvl="2" marL="1371600" rtl="0" algn="l">
              <a:lnSpc>
                <a:spcPct val="100000"/>
              </a:lnSpc>
              <a:spcBef>
                <a:spcPts val="600"/>
              </a:spcBef>
              <a:spcAft>
                <a:spcPts val="0"/>
              </a:spcAft>
              <a:buClr>
                <a:schemeClr val="accent1"/>
              </a:buClr>
              <a:buSzPts val="3000"/>
              <a:buFont typeface="Arial"/>
              <a:buChar char="•"/>
              <a:defRPr sz="3000">
                <a:solidFill>
                  <a:schemeClr val="dk1"/>
                </a:solidFill>
                <a:latin typeface="Arial"/>
                <a:ea typeface="Arial"/>
                <a:cs typeface="Arial"/>
                <a:sym typeface="Arial"/>
              </a:defRPr>
            </a:lvl3pPr>
            <a:lvl4pPr indent="-393700" lvl="3" marL="1828800" rtl="0" algn="l">
              <a:lnSpc>
                <a:spcPct val="100000"/>
              </a:lnSpc>
              <a:spcBef>
                <a:spcPts val="520"/>
              </a:spcBef>
              <a:spcAft>
                <a:spcPts val="0"/>
              </a:spcAft>
              <a:buClr>
                <a:schemeClr val="dk2"/>
              </a:buClr>
              <a:buSzPts val="2600"/>
              <a:buFont typeface="Noto Sans Symbols"/>
              <a:buChar char="▪"/>
              <a:defRPr sz="2600">
                <a:solidFill>
                  <a:schemeClr val="dk1"/>
                </a:solidFill>
                <a:latin typeface="Arial"/>
                <a:ea typeface="Arial"/>
                <a:cs typeface="Arial"/>
                <a:sym typeface="Arial"/>
              </a:defRPr>
            </a:lvl4pPr>
            <a:lvl5pPr indent="-393700" lvl="4" marL="22860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5pPr>
            <a:lvl6pPr indent="-393700" lvl="5" marL="27432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6pPr>
            <a:lvl7pPr indent="-393700" lvl="6" marL="32004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7pPr>
            <a:lvl8pPr indent="-393700" lvl="7" marL="36576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8pPr>
            <a:lvl9pPr indent="-393700" lvl="8" marL="41148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9pPr>
          </a:lstStyle>
          <a:p/>
        </p:txBody>
      </p:sp>
      <p:sp>
        <p:nvSpPr>
          <p:cNvPr id="53" name="Google Shape;53;p14"/>
          <p:cNvSpPr txBox="1"/>
          <p:nvPr>
            <p:ph idx="10" type="dt"/>
          </p:nvPr>
        </p:nvSpPr>
        <p:spPr>
          <a:xfrm>
            <a:off x="639762" y="7497761"/>
            <a:ext cx="29877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54" name="Google Shape;54;p14"/>
          <p:cNvSpPr txBox="1"/>
          <p:nvPr>
            <p:ph idx="11" type="ftr"/>
          </p:nvPr>
        </p:nvSpPr>
        <p:spPr>
          <a:xfrm>
            <a:off x="4373562" y="7497761"/>
            <a:ext cx="40545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55" name="Google Shape;55;p14"/>
          <p:cNvSpPr txBox="1"/>
          <p:nvPr>
            <p:ph idx="12" type="sldNum"/>
          </p:nvPr>
        </p:nvSpPr>
        <p:spPr>
          <a:xfrm>
            <a:off x="9174161" y="7497761"/>
            <a:ext cx="2987700" cy="5493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Head" type="secHead">
  <p:cSld name="SECTION_HEADER">
    <p:spTree>
      <p:nvGrpSpPr>
        <p:cNvPr id="125" name="Shape 125"/>
        <p:cNvGrpSpPr/>
        <p:nvPr/>
      </p:nvGrpSpPr>
      <p:grpSpPr>
        <a:xfrm>
          <a:off x="0" y="0"/>
          <a:ext cx="0" cy="0"/>
          <a:chOff x="0" y="0"/>
          <a:chExt cx="0" cy="0"/>
        </a:xfrm>
      </p:grpSpPr>
      <p:sp>
        <p:nvSpPr>
          <p:cNvPr id="126" name="Google Shape;126;p24"/>
          <p:cNvSpPr txBox="1"/>
          <p:nvPr>
            <p:ph type="title"/>
          </p:nvPr>
        </p:nvSpPr>
        <p:spPr>
          <a:xfrm>
            <a:off x="1011237" y="5288280"/>
            <a:ext cx="10881300" cy="163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300"/>
              <a:buFont typeface="Arial"/>
              <a:buNone/>
              <a:defRPr b="1" sz="5300" cap="small"/>
            </a:lvl1pPr>
            <a:lvl2pPr lvl="1" rtl="0" algn="l">
              <a:lnSpc>
                <a:spcPct val="100000"/>
              </a:lnSpc>
              <a:spcBef>
                <a:spcPts val="0"/>
              </a:spcBef>
              <a:spcAft>
                <a:spcPts val="0"/>
              </a:spcAft>
              <a:buClr>
                <a:schemeClr val="dk2"/>
              </a:buClr>
              <a:buSzPts val="5100"/>
              <a:buFont typeface="Arial"/>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4"/>
          <p:cNvSpPr txBox="1"/>
          <p:nvPr>
            <p:ph idx="1" type="body"/>
          </p:nvPr>
        </p:nvSpPr>
        <p:spPr>
          <a:xfrm>
            <a:off x="1011237" y="3488055"/>
            <a:ext cx="10881300" cy="18003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780"/>
              </a:spcBef>
              <a:spcAft>
                <a:spcPts val="0"/>
              </a:spcAft>
              <a:buSzPts val="2600"/>
              <a:buFont typeface="Arial"/>
              <a:buNone/>
              <a:defRPr sz="2600"/>
            </a:lvl1pPr>
            <a:lvl2pPr indent="-228600" lvl="1" marL="914400" rtl="0" algn="l">
              <a:lnSpc>
                <a:spcPct val="100000"/>
              </a:lnSpc>
              <a:spcBef>
                <a:spcPts val="680"/>
              </a:spcBef>
              <a:spcAft>
                <a:spcPts val="0"/>
              </a:spcAft>
              <a:buSzPts val="2400"/>
              <a:buFont typeface="Arial"/>
              <a:buNone/>
              <a:defRPr sz="2400"/>
            </a:lvl2pPr>
            <a:lvl3pPr indent="-228600" lvl="2" marL="1371600" rtl="0" algn="l">
              <a:lnSpc>
                <a:spcPct val="100000"/>
              </a:lnSpc>
              <a:spcBef>
                <a:spcPts val="600"/>
              </a:spcBef>
              <a:spcAft>
                <a:spcPts val="0"/>
              </a:spcAft>
              <a:buSzPts val="2100"/>
              <a:buFont typeface="Arial"/>
              <a:buNone/>
              <a:defRPr sz="2100"/>
            </a:lvl3pPr>
            <a:lvl4pPr indent="-228600" lvl="3" marL="1828800" rtl="0" algn="l">
              <a:lnSpc>
                <a:spcPct val="100000"/>
              </a:lnSpc>
              <a:spcBef>
                <a:spcPts val="520"/>
              </a:spcBef>
              <a:spcAft>
                <a:spcPts val="0"/>
              </a:spcAft>
              <a:buSzPts val="1800"/>
              <a:buFont typeface="Arial"/>
              <a:buNone/>
              <a:defRPr sz="1800"/>
            </a:lvl4pPr>
            <a:lvl5pPr indent="-228600" lvl="4" marL="2286000" rtl="0" algn="l">
              <a:lnSpc>
                <a:spcPct val="100000"/>
              </a:lnSpc>
              <a:spcBef>
                <a:spcPts val="520"/>
              </a:spcBef>
              <a:spcAft>
                <a:spcPts val="0"/>
              </a:spcAft>
              <a:buSzPts val="1800"/>
              <a:buFont typeface="Arial"/>
              <a:buNone/>
              <a:defRPr sz="1800"/>
            </a:lvl5pPr>
            <a:lvl6pPr indent="-228600" lvl="5" marL="2743200" rtl="0" algn="l">
              <a:lnSpc>
                <a:spcPct val="100000"/>
              </a:lnSpc>
              <a:spcBef>
                <a:spcPts val="520"/>
              </a:spcBef>
              <a:spcAft>
                <a:spcPts val="0"/>
              </a:spcAft>
              <a:buSzPts val="1800"/>
              <a:buFont typeface="Arial"/>
              <a:buNone/>
              <a:defRPr sz="1800"/>
            </a:lvl6pPr>
            <a:lvl7pPr indent="-228600" lvl="6" marL="3200400" rtl="0" algn="l">
              <a:lnSpc>
                <a:spcPct val="100000"/>
              </a:lnSpc>
              <a:spcBef>
                <a:spcPts val="520"/>
              </a:spcBef>
              <a:spcAft>
                <a:spcPts val="0"/>
              </a:spcAft>
              <a:buSzPts val="1800"/>
              <a:buFont typeface="Arial"/>
              <a:buNone/>
              <a:defRPr sz="1800"/>
            </a:lvl7pPr>
            <a:lvl8pPr indent="-228600" lvl="7" marL="3657600" rtl="0" algn="l">
              <a:lnSpc>
                <a:spcPct val="100000"/>
              </a:lnSpc>
              <a:spcBef>
                <a:spcPts val="520"/>
              </a:spcBef>
              <a:spcAft>
                <a:spcPts val="0"/>
              </a:spcAft>
              <a:buSzPts val="1800"/>
              <a:buFont typeface="Arial"/>
              <a:buNone/>
              <a:defRPr sz="1800"/>
            </a:lvl8pPr>
            <a:lvl9pPr indent="-228600" lvl="8" marL="4114800" rtl="0" algn="l">
              <a:lnSpc>
                <a:spcPct val="100000"/>
              </a:lnSpc>
              <a:spcBef>
                <a:spcPts val="520"/>
              </a:spcBef>
              <a:spcAft>
                <a:spcPts val="0"/>
              </a:spcAft>
              <a:buSzPts val="1800"/>
              <a:buFont typeface="Arial"/>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 type="obj">
  <p:cSld name="OBJECT">
    <p:spTree>
      <p:nvGrpSpPr>
        <p:cNvPr id="128" name="Shape 128"/>
        <p:cNvGrpSpPr/>
        <p:nvPr/>
      </p:nvGrpSpPr>
      <p:grpSpPr>
        <a:xfrm>
          <a:off x="0" y="0"/>
          <a:ext cx="0" cy="0"/>
          <a:chOff x="0" y="0"/>
          <a:chExt cx="0" cy="0"/>
        </a:xfrm>
      </p:grpSpPr>
      <p:sp>
        <p:nvSpPr>
          <p:cNvPr id="129" name="Google Shape;129;p25"/>
          <p:cNvSpPr txBox="1"/>
          <p:nvPr>
            <p:ph type="title"/>
          </p:nvPr>
        </p:nvSpPr>
        <p:spPr>
          <a:xfrm>
            <a:off x="639762" y="146050"/>
            <a:ext cx="10561500" cy="155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
        <p:nvSpPr>
          <p:cNvPr id="130" name="Google Shape;130;p25"/>
          <p:cNvSpPr txBox="1"/>
          <p:nvPr>
            <p:ph idx="1" type="body"/>
          </p:nvPr>
        </p:nvSpPr>
        <p:spPr>
          <a:xfrm>
            <a:off x="639762" y="2063750"/>
            <a:ext cx="11522100" cy="5292600"/>
          </a:xfrm>
          <a:prstGeom prst="rect">
            <a:avLst/>
          </a:prstGeom>
          <a:noFill/>
          <a:ln>
            <a:noFill/>
          </a:ln>
        </p:spPr>
        <p:txBody>
          <a:bodyPr anchorCtr="0" anchor="t" bIns="91425" lIns="91425" spcFirstLastPara="1" rIns="91425" wrap="square" tIns="91425">
            <a:noAutofit/>
          </a:bodyPr>
          <a:lstStyle>
            <a:lvl1pPr indent="-476250" lvl="0" marL="457200" rtl="0" algn="l">
              <a:lnSpc>
                <a:spcPct val="100000"/>
              </a:lnSpc>
              <a:spcBef>
                <a:spcPts val="780"/>
              </a:spcBef>
              <a:spcAft>
                <a:spcPts val="0"/>
              </a:spcAft>
              <a:buClr>
                <a:schemeClr val="dk2"/>
              </a:buClr>
              <a:buSzPts val="3900"/>
              <a:buFont typeface="Arial"/>
              <a:buChar char="•"/>
              <a:defRPr sz="3900">
                <a:solidFill>
                  <a:schemeClr val="dk1"/>
                </a:solidFill>
                <a:latin typeface="Arial"/>
                <a:ea typeface="Arial"/>
                <a:cs typeface="Arial"/>
                <a:sym typeface="Arial"/>
              </a:defRPr>
            </a:lvl1pPr>
            <a:lvl2pPr indent="-444500" lvl="1" marL="914400" rtl="0" algn="l">
              <a:lnSpc>
                <a:spcPct val="100000"/>
              </a:lnSpc>
              <a:spcBef>
                <a:spcPts val="680"/>
              </a:spcBef>
              <a:spcAft>
                <a:spcPts val="0"/>
              </a:spcAft>
              <a:buClr>
                <a:schemeClr val="accent2"/>
              </a:buClr>
              <a:buSzPts val="3400"/>
              <a:buFont typeface="Arial"/>
              <a:buChar char="•"/>
              <a:defRPr sz="3400">
                <a:solidFill>
                  <a:schemeClr val="dk1"/>
                </a:solidFill>
                <a:latin typeface="Arial"/>
                <a:ea typeface="Arial"/>
                <a:cs typeface="Arial"/>
                <a:sym typeface="Arial"/>
              </a:defRPr>
            </a:lvl2pPr>
            <a:lvl3pPr indent="-419100" lvl="2" marL="1371600" rtl="0" algn="l">
              <a:lnSpc>
                <a:spcPct val="100000"/>
              </a:lnSpc>
              <a:spcBef>
                <a:spcPts val="600"/>
              </a:spcBef>
              <a:spcAft>
                <a:spcPts val="0"/>
              </a:spcAft>
              <a:buClr>
                <a:schemeClr val="accent1"/>
              </a:buClr>
              <a:buSzPts val="3000"/>
              <a:buFont typeface="Arial"/>
              <a:buChar char="•"/>
              <a:defRPr sz="3000">
                <a:solidFill>
                  <a:schemeClr val="dk1"/>
                </a:solidFill>
                <a:latin typeface="Arial"/>
                <a:ea typeface="Arial"/>
                <a:cs typeface="Arial"/>
                <a:sym typeface="Arial"/>
              </a:defRPr>
            </a:lvl3pPr>
            <a:lvl4pPr indent="-393700" lvl="3" marL="1828800" rtl="0" algn="l">
              <a:lnSpc>
                <a:spcPct val="100000"/>
              </a:lnSpc>
              <a:spcBef>
                <a:spcPts val="520"/>
              </a:spcBef>
              <a:spcAft>
                <a:spcPts val="0"/>
              </a:spcAft>
              <a:buClr>
                <a:schemeClr val="dk2"/>
              </a:buClr>
              <a:buSzPts val="2600"/>
              <a:buFont typeface="Noto Sans Symbols"/>
              <a:buChar char="▪"/>
              <a:defRPr sz="2600">
                <a:solidFill>
                  <a:schemeClr val="dk1"/>
                </a:solidFill>
                <a:latin typeface="Arial"/>
                <a:ea typeface="Arial"/>
                <a:cs typeface="Arial"/>
                <a:sym typeface="Arial"/>
              </a:defRPr>
            </a:lvl4pPr>
            <a:lvl5pPr indent="-393700" lvl="4" marL="22860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5pPr>
            <a:lvl6pPr indent="-393700" lvl="5" marL="27432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6pPr>
            <a:lvl7pPr indent="-393700" lvl="6" marL="32004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7pPr>
            <a:lvl8pPr indent="-393700" lvl="7" marL="36576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8pPr>
            <a:lvl9pPr indent="-393700" lvl="8" marL="41148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6" name="Shape 56"/>
        <p:cNvGrpSpPr/>
        <p:nvPr/>
      </p:nvGrpSpPr>
      <p:grpSpPr>
        <a:xfrm>
          <a:off x="0" y="0"/>
          <a:ext cx="0" cy="0"/>
          <a:chOff x="0" y="0"/>
          <a:chExt cx="0" cy="0"/>
        </a:xfrm>
      </p:grpSpPr>
      <p:sp>
        <p:nvSpPr>
          <p:cNvPr id="57" name="Google Shape;57;p26"/>
          <p:cNvSpPr txBox="1"/>
          <p:nvPr>
            <p:ph type="ctrTitle"/>
          </p:nvPr>
        </p:nvSpPr>
        <p:spPr>
          <a:xfrm>
            <a:off x="442277" y="560070"/>
            <a:ext cx="9494400" cy="2560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2"/>
              </a:buClr>
              <a:buSzPts val="6300"/>
              <a:buFont typeface="Arial"/>
              <a:buNone/>
              <a:defRPr b="1" i="0" sz="6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26"/>
          <p:cNvSpPr txBox="1"/>
          <p:nvPr>
            <p:ph idx="1" type="subTitle"/>
          </p:nvPr>
        </p:nvSpPr>
        <p:spPr>
          <a:xfrm>
            <a:off x="1189037" y="3659505"/>
            <a:ext cx="8747700" cy="2834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840"/>
              </a:spcBef>
              <a:spcAft>
                <a:spcPts val="0"/>
              </a:spcAft>
              <a:buClr>
                <a:schemeClr val="dk2"/>
              </a:buClr>
              <a:buSzPts val="4200"/>
              <a:buFont typeface="Arial"/>
              <a:buNone/>
              <a:defRPr b="0" i="0" sz="4200" u="none" cap="none" strike="noStrike">
                <a:solidFill>
                  <a:schemeClr val="dk1"/>
                </a:solidFill>
                <a:latin typeface="Arial"/>
                <a:ea typeface="Arial"/>
                <a:cs typeface="Arial"/>
                <a:sym typeface="Arial"/>
              </a:defRPr>
            </a:lvl1pPr>
            <a:lvl2pPr lvl="1" rtl="0" algn="l">
              <a:lnSpc>
                <a:spcPct val="100000"/>
              </a:lnSpc>
              <a:spcBef>
                <a:spcPts val="680"/>
              </a:spcBef>
              <a:spcAft>
                <a:spcPts val="0"/>
              </a:spcAft>
              <a:buSzPts val="3400"/>
              <a:buChar char="•"/>
              <a:defRPr/>
            </a:lvl2pPr>
            <a:lvl3pPr lvl="2" rtl="0" algn="l">
              <a:lnSpc>
                <a:spcPct val="100000"/>
              </a:lnSpc>
              <a:spcBef>
                <a:spcPts val="600"/>
              </a:spcBef>
              <a:spcAft>
                <a:spcPts val="0"/>
              </a:spcAft>
              <a:buSzPts val="3000"/>
              <a:buChar char="•"/>
              <a:defRPr/>
            </a:lvl3pPr>
            <a:lvl4pPr lvl="3" rtl="0" algn="l">
              <a:lnSpc>
                <a:spcPct val="100000"/>
              </a:lnSpc>
              <a:spcBef>
                <a:spcPts val="520"/>
              </a:spcBef>
              <a:spcAft>
                <a:spcPts val="0"/>
              </a:spcAft>
              <a:buSzPts val="2600"/>
              <a:buChar char="▪"/>
              <a:defRPr/>
            </a:lvl4pPr>
            <a:lvl5pPr lvl="4" rtl="0" algn="l">
              <a:lnSpc>
                <a:spcPct val="100000"/>
              </a:lnSpc>
              <a:spcBef>
                <a:spcPts val="520"/>
              </a:spcBef>
              <a:spcAft>
                <a:spcPts val="0"/>
              </a:spcAft>
              <a:buSzPts val="2600"/>
              <a:buChar char="▪"/>
              <a:defRPr/>
            </a:lvl5pPr>
            <a:lvl6pPr lvl="5" rtl="0" algn="l">
              <a:lnSpc>
                <a:spcPct val="100000"/>
              </a:lnSpc>
              <a:spcBef>
                <a:spcPts val="520"/>
              </a:spcBef>
              <a:spcAft>
                <a:spcPts val="0"/>
              </a:spcAft>
              <a:buSzPts val="2600"/>
              <a:buChar char="▪"/>
              <a:defRPr/>
            </a:lvl6pPr>
            <a:lvl7pPr lvl="6" rtl="0" algn="l">
              <a:lnSpc>
                <a:spcPct val="100000"/>
              </a:lnSpc>
              <a:spcBef>
                <a:spcPts val="520"/>
              </a:spcBef>
              <a:spcAft>
                <a:spcPts val="0"/>
              </a:spcAft>
              <a:buSzPts val="2600"/>
              <a:buChar char="▪"/>
              <a:defRPr/>
            </a:lvl7pPr>
            <a:lvl8pPr lvl="7" rtl="0" algn="l">
              <a:lnSpc>
                <a:spcPct val="100000"/>
              </a:lnSpc>
              <a:spcBef>
                <a:spcPts val="520"/>
              </a:spcBef>
              <a:spcAft>
                <a:spcPts val="0"/>
              </a:spcAft>
              <a:buSzPts val="2600"/>
              <a:buChar char="▪"/>
              <a:defRPr/>
            </a:lvl8pPr>
            <a:lvl9pPr lvl="8" rtl="0" algn="l">
              <a:lnSpc>
                <a:spcPct val="100000"/>
              </a:lnSpc>
              <a:spcBef>
                <a:spcPts val="520"/>
              </a:spcBef>
              <a:spcAft>
                <a:spcPts val="0"/>
              </a:spcAft>
              <a:buSzPts val="2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Obj" type="twoObj">
  <p:cSld name="TWO_OBJECTS">
    <p:spTree>
      <p:nvGrpSpPr>
        <p:cNvPr id="98" name="Shape 98"/>
        <p:cNvGrpSpPr/>
        <p:nvPr/>
      </p:nvGrpSpPr>
      <p:grpSpPr>
        <a:xfrm>
          <a:off x="0" y="0"/>
          <a:ext cx="0" cy="0"/>
          <a:chOff x="0" y="0"/>
          <a:chExt cx="0" cy="0"/>
        </a:xfrm>
      </p:grpSpPr>
      <p:sp>
        <p:nvSpPr>
          <p:cNvPr id="99" name="Google Shape;99;p16"/>
          <p:cNvSpPr txBox="1"/>
          <p:nvPr>
            <p:ph type="title"/>
          </p:nvPr>
        </p:nvSpPr>
        <p:spPr>
          <a:xfrm>
            <a:off x="639762" y="146050"/>
            <a:ext cx="10561500" cy="155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
        <p:nvSpPr>
          <p:cNvPr id="100" name="Google Shape;100;p16"/>
          <p:cNvSpPr txBox="1"/>
          <p:nvPr>
            <p:ph idx="1" type="body"/>
          </p:nvPr>
        </p:nvSpPr>
        <p:spPr>
          <a:xfrm>
            <a:off x="640079" y="2063116"/>
            <a:ext cx="5654100" cy="5294100"/>
          </a:xfrm>
          <a:prstGeom prst="rect">
            <a:avLst/>
          </a:prstGeom>
          <a:noFill/>
          <a:ln>
            <a:noFill/>
          </a:ln>
        </p:spPr>
        <p:txBody>
          <a:bodyPr anchorCtr="0" anchor="t" bIns="91425" lIns="91425" spcFirstLastPara="1" rIns="91425" wrap="square" tIns="91425">
            <a:noAutofit/>
          </a:bodyPr>
          <a:lstStyle>
            <a:lvl1pPr indent="-463550" lvl="0" marL="457200" rtl="0" algn="l">
              <a:lnSpc>
                <a:spcPct val="100000"/>
              </a:lnSpc>
              <a:spcBef>
                <a:spcPts val="780"/>
              </a:spcBef>
              <a:spcAft>
                <a:spcPts val="0"/>
              </a:spcAft>
              <a:buSzPts val="3700"/>
              <a:buChar char="•"/>
              <a:defRPr sz="3700"/>
            </a:lvl1pPr>
            <a:lvl2pPr indent="-431800" lvl="1" marL="914400" rtl="0" algn="l">
              <a:lnSpc>
                <a:spcPct val="100000"/>
              </a:lnSpc>
              <a:spcBef>
                <a:spcPts val="680"/>
              </a:spcBef>
              <a:spcAft>
                <a:spcPts val="0"/>
              </a:spcAft>
              <a:buSzPts val="3200"/>
              <a:buChar char="•"/>
              <a:defRPr sz="3200"/>
            </a:lvl2pPr>
            <a:lvl3pPr indent="-393700" lvl="2" marL="1371600" rtl="0" algn="l">
              <a:lnSpc>
                <a:spcPct val="100000"/>
              </a:lnSpc>
              <a:spcBef>
                <a:spcPts val="600"/>
              </a:spcBef>
              <a:spcAft>
                <a:spcPts val="0"/>
              </a:spcAft>
              <a:buSzPts val="2600"/>
              <a:buChar char="•"/>
              <a:defRPr sz="2600"/>
            </a:lvl3pPr>
            <a:lvl4pPr indent="-381000" lvl="3" marL="1828800" rtl="0" algn="l">
              <a:lnSpc>
                <a:spcPct val="100000"/>
              </a:lnSpc>
              <a:spcBef>
                <a:spcPts val="520"/>
              </a:spcBef>
              <a:spcAft>
                <a:spcPts val="0"/>
              </a:spcAft>
              <a:buSzPts val="2400"/>
              <a:buChar char="▪"/>
              <a:defRPr sz="2400"/>
            </a:lvl4pPr>
            <a:lvl5pPr indent="-381000" lvl="4" marL="2286000" rtl="0" algn="l">
              <a:lnSpc>
                <a:spcPct val="100000"/>
              </a:lnSpc>
              <a:spcBef>
                <a:spcPts val="520"/>
              </a:spcBef>
              <a:spcAft>
                <a:spcPts val="0"/>
              </a:spcAft>
              <a:buSzPts val="2400"/>
              <a:buChar char="▪"/>
              <a:defRPr sz="2400"/>
            </a:lvl5pPr>
            <a:lvl6pPr indent="-381000" lvl="5" marL="2743200" rtl="0" algn="l">
              <a:lnSpc>
                <a:spcPct val="100000"/>
              </a:lnSpc>
              <a:spcBef>
                <a:spcPts val="520"/>
              </a:spcBef>
              <a:spcAft>
                <a:spcPts val="0"/>
              </a:spcAft>
              <a:buSzPts val="2400"/>
              <a:buChar char="▪"/>
              <a:defRPr sz="2400"/>
            </a:lvl6pPr>
            <a:lvl7pPr indent="-381000" lvl="6" marL="3200400" rtl="0" algn="l">
              <a:lnSpc>
                <a:spcPct val="100000"/>
              </a:lnSpc>
              <a:spcBef>
                <a:spcPts val="520"/>
              </a:spcBef>
              <a:spcAft>
                <a:spcPts val="0"/>
              </a:spcAft>
              <a:buSzPts val="2400"/>
              <a:buChar char="▪"/>
              <a:defRPr sz="2400"/>
            </a:lvl7pPr>
            <a:lvl8pPr indent="-381000" lvl="7" marL="3657600" rtl="0" algn="l">
              <a:lnSpc>
                <a:spcPct val="100000"/>
              </a:lnSpc>
              <a:spcBef>
                <a:spcPts val="520"/>
              </a:spcBef>
              <a:spcAft>
                <a:spcPts val="0"/>
              </a:spcAft>
              <a:buSzPts val="2400"/>
              <a:buChar char="▪"/>
              <a:defRPr sz="2400"/>
            </a:lvl8pPr>
            <a:lvl9pPr indent="-381000" lvl="8" marL="4114800" rtl="0" algn="l">
              <a:lnSpc>
                <a:spcPct val="100000"/>
              </a:lnSpc>
              <a:spcBef>
                <a:spcPts val="520"/>
              </a:spcBef>
              <a:spcAft>
                <a:spcPts val="0"/>
              </a:spcAft>
              <a:buSzPts val="2400"/>
              <a:buChar char="▪"/>
              <a:defRPr sz="2400"/>
            </a:lvl9pPr>
          </a:lstStyle>
          <a:p/>
        </p:txBody>
      </p:sp>
      <p:sp>
        <p:nvSpPr>
          <p:cNvPr id="101" name="Google Shape;101;p16"/>
          <p:cNvSpPr txBox="1"/>
          <p:nvPr>
            <p:ph idx="2" type="body"/>
          </p:nvPr>
        </p:nvSpPr>
        <p:spPr>
          <a:xfrm>
            <a:off x="6507480" y="2063116"/>
            <a:ext cx="5654100" cy="5294100"/>
          </a:xfrm>
          <a:prstGeom prst="rect">
            <a:avLst/>
          </a:prstGeom>
          <a:noFill/>
          <a:ln>
            <a:noFill/>
          </a:ln>
        </p:spPr>
        <p:txBody>
          <a:bodyPr anchorCtr="0" anchor="t" bIns="91425" lIns="91425" spcFirstLastPara="1" rIns="91425" wrap="square" tIns="91425">
            <a:noAutofit/>
          </a:bodyPr>
          <a:lstStyle>
            <a:lvl1pPr indent="-463550" lvl="0" marL="457200" rtl="0" algn="l">
              <a:lnSpc>
                <a:spcPct val="100000"/>
              </a:lnSpc>
              <a:spcBef>
                <a:spcPts val="780"/>
              </a:spcBef>
              <a:spcAft>
                <a:spcPts val="0"/>
              </a:spcAft>
              <a:buSzPts val="3700"/>
              <a:buChar char="•"/>
              <a:defRPr sz="3700"/>
            </a:lvl1pPr>
            <a:lvl2pPr indent="-431800" lvl="1" marL="914400" rtl="0" algn="l">
              <a:lnSpc>
                <a:spcPct val="100000"/>
              </a:lnSpc>
              <a:spcBef>
                <a:spcPts val="680"/>
              </a:spcBef>
              <a:spcAft>
                <a:spcPts val="0"/>
              </a:spcAft>
              <a:buSzPts val="3200"/>
              <a:buChar char="•"/>
              <a:defRPr sz="3200"/>
            </a:lvl2pPr>
            <a:lvl3pPr indent="-393700" lvl="2" marL="1371600" rtl="0" algn="l">
              <a:lnSpc>
                <a:spcPct val="100000"/>
              </a:lnSpc>
              <a:spcBef>
                <a:spcPts val="600"/>
              </a:spcBef>
              <a:spcAft>
                <a:spcPts val="0"/>
              </a:spcAft>
              <a:buSzPts val="2600"/>
              <a:buChar char="•"/>
              <a:defRPr sz="2600"/>
            </a:lvl3pPr>
            <a:lvl4pPr indent="-381000" lvl="3" marL="1828800" rtl="0" algn="l">
              <a:lnSpc>
                <a:spcPct val="100000"/>
              </a:lnSpc>
              <a:spcBef>
                <a:spcPts val="520"/>
              </a:spcBef>
              <a:spcAft>
                <a:spcPts val="0"/>
              </a:spcAft>
              <a:buSzPts val="2400"/>
              <a:buChar char="▪"/>
              <a:defRPr sz="2400"/>
            </a:lvl4pPr>
            <a:lvl5pPr indent="-381000" lvl="4" marL="2286000" rtl="0" algn="l">
              <a:lnSpc>
                <a:spcPct val="100000"/>
              </a:lnSpc>
              <a:spcBef>
                <a:spcPts val="520"/>
              </a:spcBef>
              <a:spcAft>
                <a:spcPts val="0"/>
              </a:spcAft>
              <a:buSzPts val="2400"/>
              <a:buChar char="▪"/>
              <a:defRPr sz="2400"/>
            </a:lvl5pPr>
            <a:lvl6pPr indent="-381000" lvl="5" marL="2743200" rtl="0" algn="l">
              <a:lnSpc>
                <a:spcPct val="100000"/>
              </a:lnSpc>
              <a:spcBef>
                <a:spcPts val="520"/>
              </a:spcBef>
              <a:spcAft>
                <a:spcPts val="0"/>
              </a:spcAft>
              <a:buSzPts val="2400"/>
              <a:buChar char="▪"/>
              <a:defRPr sz="2400"/>
            </a:lvl6pPr>
            <a:lvl7pPr indent="-381000" lvl="6" marL="3200400" rtl="0" algn="l">
              <a:lnSpc>
                <a:spcPct val="100000"/>
              </a:lnSpc>
              <a:spcBef>
                <a:spcPts val="520"/>
              </a:spcBef>
              <a:spcAft>
                <a:spcPts val="0"/>
              </a:spcAft>
              <a:buSzPts val="2400"/>
              <a:buChar char="▪"/>
              <a:defRPr sz="2400"/>
            </a:lvl7pPr>
            <a:lvl8pPr indent="-381000" lvl="7" marL="3657600" rtl="0" algn="l">
              <a:lnSpc>
                <a:spcPct val="100000"/>
              </a:lnSpc>
              <a:spcBef>
                <a:spcPts val="520"/>
              </a:spcBef>
              <a:spcAft>
                <a:spcPts val="0"/>
              </a:spcAft>
              <a:buSzPts val="2400"/>
              <a:buChar char="▪"/>
              <a:defRPr sz="2400"/>
            </a:lvl8pPr>
            <a:lvl9pPr indent="-381000" lvl="8" marL="4114800" rtl="0" algn="l">
              <a:lnSpc>
                <a:spcPct val="100000"/>
              </a:lnSpc>
              <a:spcBef>
                <a:spcPts val="520"/>
              </a:spcBef>
              <a:spcAft>
                <a:spcPts val="0"/>
              </a:spcAft>
              <a:buSzPts val="2400"/>
              <a:buChar char="▪"/>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TxTwoObj" type="twoTxTwoObj">
  <p:cSld name="TWO_OBJECTS_WITH_TEXT">
    <p:spTree>
      <p:nvGrpSpPr>
        <p:cNvPr id="102" name="Shape 102"/>
        <p:cNvGrpSpPr/>
        <p:nvPr/>
      </p:nvGrpSpPr>
      <p:grpSpPr>
        <a:xfrm>
          <a:off x="0" y="0"/>
          <a:ext cx="0" cy="0"/>
          <a:chOff x="0" y="0"/>
          <a:chExt cx="0" cy="0"/>
        </a:xfrm>
      </p:grpSpPr>
      <p:sp>
        <p:nvSpPr>
          <p:cNvPr id="103" name="Google Shape;103;p17"/>
          <p:cNvSpPr txBox="1"/>
          <p:nvPr>
            <p:ph type="title"/>
          </p:nvPr>
        </p:nvSpPr>
        <p:spPr>
          <a:xfrm>
            <a:off x="640079" y="329565"/>
            <a:ext cx="11521500" cy="1371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a:lvl1pPr>
            <a:lvl2pPr lvl="1" rtl="0" algn="l">
              <a:lnSpc>
                <a:spcPct val="100000"/>
              </a:lnSpc>
              <a:spcBef>
                <a:spcPts val="0"/>
              </a:spcBef>
              <a:spcAft>
                <a:spcPts val="0"/>
              </a:spcAft>
              <a:buClr>
                <a:schemeClr val="dk2"/>
              </a:buClr>
              <a:buSzPts val="5100"/>
              <a:buFont typeface="Arial"/>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 type="body"/>
          </p:nvPr>
        </p:nvSpPr>
        <p:spPr>
          <a:xfrm>
            <a:off x="640079" y="1842135"/>
            <a:ext cx="5656200" cy="7677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780"/>
              </a:spcBef>
              <a:spcAft>
                <a:spcPts val="0"/>
              </a:spcAft>
              <a:buSzPts val="3200"/>
              <a:buFont typeface="Arial"/>
              <a:buNone/>
              <a:defRPr b="1" sz="3200"/>
            </a:lvl1pPr>
            <a:lvl2pPr indent="-228600" lvl="1" marL="914400" rtl="0" algn="l">
              <a:lnSpc>
                <a:spcPct val="100000"/>
              </a:lnSpc>
              <a:spcBef>
                <a:spcPts val="680"/>
              </a:spcBef>
              <a:spcAft>
                <a:spcPts val="0"/>
              </a:spcAft>
              <a:buSzPts val="2600"/>
              <a:buFont typeface="Arial"/>
              <a:buNone/>
              <a:defRPr b="1" sz="2600"/>
            </a:lvl2pPr>
            <a:lvl3pPr indent="-228600" lvl="2" marL="1371600" rtl="0" algn="l">
              <a:lnSpc>
                <a:spcPct val="100000"/>
              </a:lnSpc>
              <a:spcBef>
                <a:spcPts val="600"/>
              </a:spcBef>
              <a:spcAft>
                <a:spcPts val="0"/>
              </a:spcAft>
              <a:buSzPts val="2400"/>
              <a:buFont typeface="Arial"/>
              <a:buNone/>
              <a:defRPr b="1" sz="2400"/>
            </a:lvl3pPr>
            <a:lvl4pPr indent="-228600" lvl="3" marL="1828800" rtl="0" algn="l">
              <a:lnSpc>
                <a:spcPct val="100000"/>
              </a:lnSpc>
              <a:spcBef>
                <a:spcPts val="520"/>
              </a:spcBef>
              <a:spcAft>
                <a:spcPts val="0"/>
              </a:spcAft>
              <a:buSzPts val="2100"/>
              <a:buFont typeface="Arial"/>
              <a:buNone/>
              <a:defRPr b="1" sz="2100"/>
            </a:lvl4pPr>
            <a:lvl5pPr indent="-228600" lvl="4" marL="2286000" rtl="0" algn="l">
              <a:lnSpc>
                <a:spcPct val="100000"/>
              </a:lnSpc>
              <a:spcBef>
                <a:spcPts val="520"/>
              </a:spcBef>
              <a:spcAft>
                <a:spcPts val="0"/>
              </a:spcAft>
              <a:buSzPts val="2100"/>
              <a:buFont typeface="Arial"/>
              <a:buNone/>
              <a:defRPr b="1" sz="2100"/>
            </a:lvl5pPr>
            <a:lvl6pPr indent="-228600" lvl="5" marL="2743200" rtl="0" algn="l">
              <a:lnSpc>
                <a:spcPct val="100000"/>
              </a:lnSpc>
              <a:spcBef>
                <a:spcPts val="520"/>
              </a:spcBef>
              <a:spcAft>
                <a:spcPts val="0"/>
              </a:spcAft>
              <a:buSzPts val="2100"/>
              <a:buFont typeface="Arial"/>
              <a:buNone/>
              <a:defRPr b="1" sz="2100"/>
            </a:lvl6pPr>
            <a:lvl7pPr indent="-228600" lvl="6" marL="3200400" rtl="0" algn="l">
              <a:lnSpc>
                <a:spcPct val="100000"/>
              </a:lnSpc>
              <a:spcBef>
                <a:spcPts val="520"/>
              </a:spcBef>
              <a:spcAft>
                <a:spcPts val="0"/>
              </a:spcAft>
              <a:buSzPts val="2100"/>
              <a:buFont typeface="Arial"/>
              <a:buNone/>
              <a:defRPr b="1" sz="2100"/>
            </a:lvl7pPr>
            <a:lvl8pPr indent="-228600" lvl="7" marL="3657600" rtl="0" algn="l">
              <a:lnSpc>
                <a:spcPct val="100000"/>
              </a:lnSpc>
              <a:spcBef>
                <a:spcPts val="520"/>
              </a:spcBef>
              <a:spcAft>
                <a:spcPts val="0"/>
              </a:spcAft>
              <a:buSzPts val="2100"/>
              <a:buFont typeface="Arial"/>
              <a:buNone/>
              <a:defRPr b="1" sz="2100"/>
            </a:lvl8pPr>
            <a:lvl9pPr indent="-228600" lvl="8" marL="4114800" rtl="0" algn="l">
              <a:lnSpc>
                <a:spcPct val="100000"/>
              </a:lnSpc>
              <a:spcBef>
                <a:spcPts val="520"/>
              </a:spcBef>
              <a:spcAft>
                <a:spcPts val="0"/>
              </a:spcAft>
              <a:buSzPts val="2100"/>
              <a:buFont typeface="Arial"/>
              <a:buNone/>
              <a:defRPr b="1" sz="2100"/>
            </a:lvl9pPr>
          </a:lstStyle>
          <a:p/>
        </p:txBody>
      </p:sp>
      <p:sp>
        <p:nvSpPr>
          <p:cNvPr id="105" name="Google Shape;105;p17"/>
          <p:cNvSpPr txBox="1"/>
          <p:nvPr>
            <p:ph idx="2" type="body"/>
          </p:nvPr>
        </p:nvSpPr>
        <p:spPr>
          <a:xfrm>
            <a:off x="640079" y="2609850"/>
            <a:ext cx="5656200" cy="4741500"/>
          </a:xfrm>
          <a:prstGeom prst="rect">
            <a:avLst/>
          </a:prstGeom>
          <a:noFill/>
          <a:ln>
            <a:noFill/>
          </a:ln>
        </p:spPr>
        <p:txBody>
          <a:bodyPr anchorCtr="0" anchor="t" bIns="91425" lIns="91425" spcFirstLastPara="1" rIns="91425" wrap="square" tIns="91425">
            <a:noAutofit/>
          </a:bodyPr>
          <a:lstStyle>
            <a:lvl1pPr indent="-431800" lvl="0" marL="457200" rtl="0" algn="l">
              <a:lnSpc>
                <a:spcPct val="100000"/>
              </a:lnSpc>
              <a:spcBef>
                <a:spcPts val="780"/>
              </a:spcBef>
              <a:spcAft>
                <a:spcPts val="0"/>
              </a:spcAft>
              <a:buSzPts val="3200"/>
              <a:buChar char="•"/>
              <a:defRPr sz="3200"/>
            </a:lvl1pPr>
            <a:lvl2pPr indent="-393700" lvl="1" marL="914400" rtl="0" algn="l">
              <a:lnSpc>
                <a:spcPct val="100000"/>
              </a:lnSpc>
              <a:spcBef>
                <a:spcPts val="680"/>
              </a:spcBef>
              <a:spcAft>
                <a:spcPts val="0"/>
              </a:spcAft>
              <a:buSzPts val="2600"/>
              <a:buChar char="•"/>
              <a:defRPr sz="2600"/>
            </a:lvl2pPr>
            <a:lvl3pPr indent="-381000" lvl="2" marL="1371600" rtl="0" algn="l">
              <a:lnSpc>
                <a:spcPct val="100000"/>
              </a:lnSpc>
              <a:spcBef>
                <a:spcPts val="600"/>
              </a:spcBef>
              <a:spcAft>
                <a:spcPts val="0"/>
              </a:spcAft>
              <a:buSzPts val="2400"/>
              <a:buChar char="•"/>
              <a:defRPr sz="2400"/>
            </a:lvl3pPr>
            <a:lvl4pPr indent="-361950" lvl="3" marL="1828800" rtl="0" algn="l">
              <a:lnSpc>
                <a:spcPct val="100000"/>
              </a:lnSpc>
              <a:spcBef>
                <a:spcPts val="520"/>
              </a:spcBef>
              <a:spcAft>
                <a:spcPts val="0"/>
              </a:spcAft>
              <a:buSzPts val="2100"/>
              <a:buChar char="▪"/>
              <a:defRPr sz="2100"/>
            </a:lvl4pPr>
            <a:lvl5pPr indent="-361950" lvl="4" marL="2286000" rtl="0" algn="l">
              <a:lnSpc>
                <a:spcPct val="100000"/>
              </a:lnSpc>
              <a:spcBef>
                <a:spcPts val="520"/>
              </a:spcBef>
              <a:spcAft>
                <a:spcPts val="0"/>
              </a:spcAft>
              <a:buSzPts val="2100"/>
              <a:buChar char="▪"/>
              <a:defRPr sz="2100"/>
            </a:lvl5pPr>
            <a:lvl6pPr indent="-361950" lvl="5" marL="2743200" rtl="0" algn="l">
              <a:lnSpc>
                <a:spcPct val="100000"/>
              </a:lnSpc>
              <a:spcBef>
                <a:spcPts val="520"/>
              </a:spcBef>
              <a:spcAft>
                <a:spcPts val="0"/>
              </a:spcAft>
              <a:buSzPts val="2100"/>
              <a:buChar char="▪"/>
              <a:defRPr sz="2100"/>
            </a:lvl6pPr>
            <a:lvl7pPr indent="-361950" lvl="6" marL="3200400" rtl="0" algn="l">
              <a:lnSpc>
                <a:spcPct val="100000"/>
              </a:lnSpc>
              <a:spcBef>
                <a:spcPts val="520"/>
              </a:spcBef>
              <a:spcAft>
                <a:spcPts val="0"/>
              </a:spcAft>
              <a:buSzPts val="2100"/>
              <a:buChar char="▪"/>
              <a:defRPr sz="2100"/>
            </a:lvl7pPr>
            <a:lvl8pPr indent="-361950" lvl="7" marL="3657600" rtl="0" algn="l">
              <a:lnSpc>
                <a:spcPct val="100000"/>
              </a:lnSpc>
              <a:spcBef>
                <a:spcPts val="520"/>
              </a:spcBef>
              <a:spcAft>
                <a:spcPts val="0"/>
              </a:spcAft>
              <a:buSzPts val="2100"/>
              <a:buChar char="▪"/>
              <a:defRPr sz="2100"/>
            </a:lvl8pPr>
            <a:lvl9pPr indent="-361950" lvl="8" marL="4114800" rtl="0" algn="l">
              <a:lnSpc>
                <a:spcPct val="100000"/>
              </a:lnSpc>
              <a:spcBef>
                <a:spcPts val="520"/>
              </a:spcBef>
              <a:spcAft>
                <a:spcPts val="0"/>
              </a:spcAft>
              <a:buSzPts val="2100"/>
              <a:buChar char="▪"/>
              <a:defRPr sz="2100"/>
            </a:lvl9pPr>
          </a:lstStyle>
          <a:p/>
        </p:txBody>
      </p:sp>
      <p:sp>
        <p:nvSpPr>
          <p:cNvPr id="106" name="Google Shape;106;p17"/>
          <p:cNvSpPr txBox="1"/>
          <p:nvPr>
            <p:ph idx="3" type="body"/>
          </p:nvPr>
        </p:nvSpPr>
        <p:spPr>
          <a:xfrm>
            <a:off x="6503035" y="1842135"/>
            <a:ext cx="5658600" cy="7677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780"/>
              </a:spcBef>
              <a:spcAft>
                <a:spcPts val="0"/>
              </a:spcAft>
              <a:buSzPts val="3200"/>
              <a:buFont typeface="Arial"/>
              <a:buNone/>
              <a:defRPr b="1" sz="3200"/>
            </a:lvl1pPr>
            <a:lvl2pPr indent="-228600" lvl="1" marL="914400" rtl="0" algn="l">
              <a:lnSpc>
                <a:spcPct val="100000"/>
              </a:lnSpc>
              <a:spcBef>
                <a:spcPts val="680"/>
              </a:spcBef>
              <a:spcAft>
                <a:spcPts val="0"/>
              </a:spcAft>
              <a:buSzPts val="2600"/>
              <a:buFont typeface="Arial"/>
              <a:buNone/>
              <a:defRPr b="1" sz="2600"/>
            </a:lvl2pPr>
            <a:lvl3pPr indent="-228600" lvl="2" marL="1371600" rtl="0" algn="l">
              <a:lnSpc>
                <a:spcPct val="100000"/>
              </a:lnSpc>
              <a:spcBef>
                <a:spcPts val="600"/>
              </a:spcBef>
              <a:spcAft>
                <a:spcPts val="0"/>
              </a:spcAft>
              <a:buSzPts val="2400"/>
              <a:buFont typeface="Arial"/>
              <a:buNone/>
              <a:defRPr b="1" sz="2400"/>
            </a:lvl3pPr>
            <a:lvl4pPr indent="-228600" lvl="3" marL="1828800" rtl="0" algn="l">
              <a:lnSpc>
                <a:spcPct val="100000"/>
              </a:lnSpc>
              <a:spcBef>
                <a:spcPts val="520"/>
              </a:spcBef>
              <a:spcAft>
                <a:spcPts val="0"/>
              </a:spcAft>
              <a:buSzPts val="2100"/>
              <a:buFont typeface="Arial"/>
              <a:buNone/>
              <a:defRPr b="1" sz="2100"/>
            </a:lvl4pPr>
            <a:lvl5pPr indent="-228600" lvl="4" marL="2286000" rtl="0" algn="l">
              <a:lnSpc>
                <a:spcPct val="100000"/>
              </a:lnSpc>
              <a:spcBef>
                <a:spcPts val="520"/>
              </a:spcBef>
              <a:spcAft>
                <a:spcPts val="0"/>
              </a:spcAft>
              <a:buSzPts val="2100"/>
              <a:buFont typeface="Arial"/>
              <a:buNone/>
              <a:defRPr b="1" sz="2100"/>
            </a:lvl5pPr>
            <a:lvl6pPr indent="-228600" lvl="5" marL="2743200" rtl="0" algn="l">
              <a:lnSpc>
                <a:spcPct val="100000"/>
              </a:lnSpc>
              <a:spcBef>
                <a:spcPts val="520"/>
              </a:spcBef>
              <a:spcAft>
                <a:spcPts val="0"/>
              </a:spcAft>
              <a:buSzPts val="2100"/>
              <a:buFont typeface="Arial"/>
              <a:buNone/>
              <a:defRPr b="1" sz="2100"/>
            </a:lvl6pPr>
            <a:lvl7pPr indent="-228600" lvl="6" marL="3200400" rtl="0" algn="l">
              <a:lnSpc>
                <a:spcPct val="100000"/>
              </a:lnSpc>
              <a:spcBef>
                <a:spcPts val="520"/>
              </a:spcBef>
              <a:spcAft>
                <a:spcPts val="0"/>
              </a:spcAft>
              <a:buSzPts val="2100"/>
              <a:buFont typeface="Arial"/>
              <a:buNone/>
              <a:defRPr b="1" sz="2100"/>
            </a:lvl7pPr>
            <a:lvl8pPr indent="-228600" lvl="7" marL="3657600" rtl="0" algn="l">
              <a:lnSpc>
                <a:spcPct val="100000"/>
              </a:lnSpc>
              <a:spcBef>
                <a:spcPts val="520"/>
              </a:spcBef>
              <a:spcAft>
                <a:spcPts val="0"/>
              </a:spcAft>
              <a:buSzPts val="2100"/>
              <a:buFont typeface="Arial"/>
              <a:buNone/>
              <a:defRPr b="1" sz="2100"/>
            </a:lvl8pPr>
            <a:lvl9pPr indent="-228600" lvl="8" marL="4114800" rtl="0" algn="l">
              <a:lnSpc>
                <a:spcPct val="100000"/>
              </a:lnSpc>
              <a:spcBef>
                <a:spcPts val="520"/>
              </a:spcBef>
              <a:spcAft>
                <a:spcPts val="0"/>
              </a:spcAft>
              <a:buSzPts val="2100"/>
              <a:buFont typeface="Arial"/>
              <a:buNone/>
              <a:defRPr b="1" sz="2100"/>
            </a:lvl9pPr>
          </a:lstStyle>
          <a:p/>
        </p:txBody>
      </p:sp>
      <p:sp>
        <p:nvSpPr>
          <p:cNvPr id="107" name="Google Shape;107;p17"/>
          <p:cNvSpPr txBox="1"/>
          <p:nvPr>
            <p:ph idx="4" type="body"/>
          </p:nvPr>
        </p:nvSpPr>
        <p:spPr>
          <a:xfrm>
            <a:off x="6503035" y="2609850"/>
            <a:ext cx="5658600" cy="4741500"/>
          </a:xfrm>
          <a:prstGeom prst="rect">
            <a:avLst/>
          </a:prstGeom>
          <a:noFill/>
          <a:ln>
            <a:noFill/>
          </a:ln>
        </p:spPr>
        <p:txBody>
          <a:bodyPr anchorCtr="0" anchor="t" bIns="91425" lIns="91425" spcFirstLastPara="1" rIns="91425" wrap="square" tIns="91425">
            <a:noAutofit/>
          </a:bodyPr>
          <a:lstStyle>
            <a:lvl1pPr indent="-431800" lvl="0" marL="457200" rtl="0" algn="l">
              <a:lnSpc>
                <a:spcPct val="100000"/>
              </a:lnSpc>
              <a:spcBef>
                <a:spcPts val="780"/>
              </a:spcBef>
              <a:spcAft>
                <a:spcPts val="0"/>
              </a:spcAft>
              <a:buSzPts val="3200"/>
              <a:buChar char="•"/>
              <a:defRPr sz="3200"/>
            </a:lvl1pPr>
            <a:lvl2pPr indent="-393700" lvl="1" marL="914400" rtl="0" algn="l">
              <a:lnSpc>
                <a:spcPct val="100000"/>
              </a:lnSpc>
              <a:spcBef>
                <a:spcPts val="680"/>
              </a:spcBef>
              <a:spcAft>
                <a:spcPts val="0"/>
              </a:spcAft>
              <a:buSzPts val="2600"/>
              <a:buChar char="•"/>
              <a:defRPr sz="2600"/>
            </a:lvl2pPr>
            <a:lvl3pPr indent="-381000" lvl="2" marL="1371600" rtl="0" algn="l">
              <a:lnSpc>
                <a:spcPct val="100000"/>
              </a:lnSpc>
              <a:spcBef>
                <a:spcPts val="600"/>
              </a:spcBef>
              <a:spcAft>
                <a:spcPts val="0"/>
              </a:spcAft>
              <a:buSzPts val="2400"/>
              <a:buChar char="•"/>
              <a:defRPr sz="2400"/>
            </a:lvl3pPr>
            <a:lvl4pPr indent="-361950" lvl="3" marL="1828800" rtl="0" algn="l">
              <a:lnSpc>
                <a:spcPct val="100000"/>
              </a:lnSpc>
              <a:spcBef>
                <a:spcPts val="520"/>
              </a:spcBef>
              <a:spcAft>
                <a:spcPts val="0"/>
              </a:spcAft>
              <a:buSzPts val="2100"/>
              <a:buChar char="▪"/>
              <a:defRPr sz="2100"/>
            </a:lvl4pPr>
            <a:lvl5pPr indent="-361950" lvl="4" marL="2286000" rtl="0" algn="l">
              <a:lnSpc>
                <a:spcPct val="100000"/>
              </a:lnSpc>
              <a:spcBef>
                <a:spcPts val="520"/>
              </a:spcBef>
              <a:spcAft>
                <a:spcPts val="0"/>
              </a:spcAft>
              <a:buSzPts val="2100"/>
              <a:buChar char="▪"/>
              <a:defRPr sz="2100"/>
            </a:lvl5pPr>
            <a:lvl6pPr indent="-361950" lvl="5" marL="2743200" rtl="0" algn="l">
              <a:lnSpc>
                <a:spcPct val="100000"/>
              </a:lnSpc>
              <a:spcBef>
                <a:spcPts val="520"/>
              </a:spcBef>
              <a:spcAft>
                <a:spcPts val="0"/>
              </a:spcAft>
              <a:buSzPts val="2100"/>
              <a:buChar char="▪"/>
              <a:defRPr sz="2100"/>
            </a:lvl6pPr>
            <a:lvl7pPr indent="-361950" lvl="6" marL="3200400" rtl="0" algn="l">
              <a:lnSpc>
                <a:spcPct val="100000"/>
              </a:lnSpc>
              <a:spcBef>
                <a:spcPts val="520"/>
              </a:spcBef>
              <a:spcAft>
                <a:spcPts val="0"/>
              </a:spcAft>
              <a:buSzPts val="2100"/>
              <a:buChar char="▪"/>
              <a:defRPr sz="2100"/>
            </a:lvl7pPr>
            <a:lvl8pPr indent="-361950" lvl="7" marL="3657600" rtl="0" algn="l">
              <a:lnSpc>
                <a:spcPct val="100000"/>
              </a:lnSpc>
              <a:spcBef>
                <a:spcPts val="520"/>
              </a:spcBef>
              <a:spcAft>
                <a:spcPts val="0"/>
              </a:spcAft>
              <a:buSzPts val="2100"/>
              <a:buChar char="▪"/>
              <a:defRPr sz="2100"/>
            </a:lvl8pPr>
            <a:lvl9pPr indent="-361950" lvl="8" marL="4114800" rtl="0" algn="l">
              <a:lnSpc>
                <a:spcPct val="100000"/>
              </a:lnSpc>
              <a:spcBef>
                <a:spcPts val="520"/>
              </a:spcBef>
              <a:spcAft>
                <a:spcPts val="0"/>
              </a:spcAft>
              <a:buSzPts val="2100"/>
              <a:buChar char="▪"/>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Only" type="titleOnly">
  <p:cSld name="TITLE_ONLY">
    <p:spTree>
      <p:nvGrpSpPr>
        <p:cNvPr id="108" name="Shape 108"/>
        <p:cNvGrpSpPr/>
        <p:nvPr/>
      </p:nvGrpSpPr>
      <p:grpSpPr>
        <a:xfrm>
          <a:off x="0" y="0"/>
          <a:ext cx="0" cy="0"/>
          <a:chOff x="0" y="0"/>
          <a:chExt cx="0" cy="0"/>
        </a:xfrm>
      </p:grpSpPr>
      <p:sp>
        <p:nvSpPr>
          <p:cNvPr id="109" name="Google Shape;109;p18"/>
          <p:cNvSpPr txBox="1"/>
          <p:nvPr>
            <p:ph type="title"/>
          </p:nvPr>
        </p:nvSpPr>
        <p:spPr>
          <a:xfrm>
            <a:off x="639762" y="146050"/>
            <a:ext cx="10561500" cy="155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TitleAndTx" type="vertTitleAndTx">
  <p:cSld name="VERTICAL_TITLE_AND_VERTICAL_TEXT">
    <p:spTree>
      <p:nvGrpSpPr>
        <p:cNvPr id="110" name="Shape 110"/>
        <p:cNvGrpSpPr/>
        <p:nvPr/>
      </p:nvGrpSpPr>
      <p:grpSpPr>
        <a:xfrm>
          <a:off x="0" y="0"/>
          <a:ext cx="0" cy="0"/>
          <a:chOff x="0" y="0"/>
          <a:chExt cx="0" cy="0"/>
        </a:xfrm>
      </p:grpSpPr>
      <p:sp>
        <p:nvSpPr>
          <p:cNvPr id="111" name="Google Shape;111;p19"/>
          <p:cNvSpPr txBox="1"/>
          <p:nvPr>
            <p:ph type="title"/>
          </p:nvPr>
        </p:nvSpPr>
        <p:spPr>
          <a:xfrm rot="5400000">
            <a:off x="7116120" y="2311785"/>
            <a:ext cx="7210500" cy="288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
        <p:nvSpPr>
          <p:cNvPr id="112" name="Google Shape;112;p19"/>
          <p:cNvSpPr txBox="1"/>
          <p:nvPr>
            <p:ph idx="1" type="body"/>
          </p:nvPr>
        </p:nvSpPr>
        <p:spPr>
          <a:xfrm rot="5400000">
            <a:off x="1248748" y="-461864"/>
            <a:ext cx="7210500" cy="8427600"/>
          </a:xfrm>
          <a:prstGeom prst="rect">
            <a:avLst/>
          </a:prstGeom>
          <a:noFill/>
          <a:ln>
            <a:noFill/>
          </a:ln>
        </p:spPr>
        <p:txBody>
          <a:bodyPr anchorCtr="0" anchor="t" bIns="91425" lIns="91425" spcFirstLastPara="1" rIns="91425" wrap="square" tIns="91425">
            <a:noAutofit/>
          </a:bodyPr>
          <a:lstStyle>
            <a:lvl1pPr indent="-476250" lvl="0" marL="457200" rtl="0" algn="l">
              <a:lnSpc>
                <a:spcPct val="100000"/>
              </a:lnSpc>
              <a:spcBef>
                <a:spcPts val="780"/>
              </a:spcBef>
              <a:spcAft>
                <a:spcPts val="0"/>
              </a:spcAft>
              <a:buClr>
                <a:schemeClr val="dk2"/>
              </a:buClr>
              <a:buSzPts val="3900"/>
              <a:buFont typeface="Arial"/>
              <a:buChar char="•"/>
              <a:defRPr sz="3900">
                <a:solidFill>
                  <a:schemeClr val="dk1"/>
                </a:solidFill>
                <a:latin typeface="Arial"/>
                <a:ea typeface="Arial"/>
                <a:cs typeface="Arial"/>
                <a:sym typeface="Arial"/>
              </a:defRPr>
            </a:lvl1pPr>
            <a:lvl2pPr indent="-444500" lvl="1" marL="914400" rtl="0" algn="l">
              <a:lnSpc>
                <a:spcPct val="100000"/>
              </a:lnSpc>
              <a:spcBef>
                <a:spcPts val="680"/>
              </a:spcBef>
              <a:spcAft>
                <a:spcPts val="0"/>
              </a:spcAft>
              <a:buClr>
                <a:schemeClr val="accent2"/>
              </a:buClr>
              <a:buSzPts val="3400"/>
              <a:buFont typeface="Arial"/>
              <a:buChar char="•"/>
              <a:defRPr sz="3400">
                <a:solidFill>
                  <a:schemeClr val="dk1"/>
                </a:solidFill>
                <a:latin typeface="Arial"/>
                <a:ea typeface="Arial"/>
                <a:cs typeface="Arial"/>
                <a:sym typeface="Arial"/>
              </a:defRPr>
            </a:lvl2pPr>
            <a:lvl3pPr indent="-419100" lvl="2" marL="1371600" rtl="0" algn="l">
              <a:lnSpc>
                <a:spcPct val="100000"/>
              </a:lnSpc>
              <a:spcBef>
                <a:spcPts val="600"/>
              </a:spcBef>
              <a:spcAft>
                <a:spcPts val="0"/>
              </a:spcAft>
              <a:buClr>
                <a:schemeClr val="accent1"/>
              </a:buClr>
              <a:buSzPts val="3000"/>
              <a:buFont typeface="Arial"/>
              <a:buChar char="•"/>
              <a:defRPr sz="3000">
                <a:solidFill>
                  <a:schemeClr val="dk1"/>
                </a:solidFill>
                <a:latin typeface="Arial"/>
                <a:ea typeface="Arial"/>
                <a:cs typeface="Arial"/>
                <a:sym typeface="Arial"/>
              </a:defRPr>
            </a:lvl3pPr>
            <a:lvl4pPr indent="-393700" lvl="3" marL="1828800" rtl="0" algn="l">
              <a:lnSpc>
                <a:spcPct val="100000"/>
              </a:lnSpc>
              <a:spcBef>
                <a:spcPts val="520"/>
              </a:spcBef>
              <a:spcAft>
                <a:spcPts val="0"/>
              </a:spcAft>
              <a:buClr>
                <a:schemeClr val="dk2"/>
              </a:buClr>
              <a:buSzPts val="2600"/>
              <a:buFont typeface="Noto Sans Symbols"/>
              <a:buChar char="▪"/>
              <a:defRPr sz="2600">
                <a:solidFill>
                  <a:schemeClr val="dk1"/>
                </a:solidFill>
                <a:latin typeface="Arial"/>
                <a:ea typeface="Arial"/>
                <a:cs typeface="Arial"/>
                <a:sym typeface="Arial"/>
              </a:defRPr>
            </a:lvl4pPr>
            <a:lvl5pPr indent="-393700" lvl="4" marL="22860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5pPr>
            <a:lvl6pPr indent="-393700" lvl="5" marL="27432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6pPr>
            <a:lvl7pPr indent="-393700" lvl="6" marL="32004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7pPr>
            <a:lvl8pPr indent="-393700" lvl="7" marL="36576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8pPr>
            <a:lvl9pPr indent="-393700" lvl="8" marL="41148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Tx" type="vertTx">
  <p:cSld name="VERTICAL_TEXT">
    <p:spTree>
      <p:nvGrpSpPr>
        <p:cNvPr id="113" name="Shape 113"/>
        <p:cNvGrpSpPr/>
        <p:nvPr/>
      </p:nvGrpSpPr>
      <p:grpSpPr>
        <a:xfrm>
          <a:off x="0" y="0"/>
          <a:ext cx="0" cy="0"/>
          <a:chOff x="0" y="0"/>
          <a:chExt cx="0" cy="0"/>
        </a:xfrm>
      </p:grpSpPr>
      <p:sp>
        <p:nvSpPr>
          <p:cNvPr id="114" name="Google Shape;114;p20"/>
          <p:cNvSpPr txBox="1"/>
          <p:nvPr>
            <p:ph type="title"/>
          </p:nvPr>
        </p:nvSpPr>
        <p:spPr>
          <a:xfrm>
            <a:off x="639762" y="146050"/>
            <a:ext cx="10561500" cy="155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1pPr>
            <a:lvl2pPr lvl="1" rtl="0" algn="l">
              <a:lnSpc>
                <a:spcPct val="100000"/>
              </a:lnSpc>
              <a:spcBef>
                <a:spcPts val="0"/>
              </a:spcBef>
              <a:spcAft>
                <a:spcPts val="0"/>
              </a:spcAft>
              <a:buClr>
                <a:schemeClr val="dk2"/>
              </a:buClr>
              <a:buSzPts val="5100"/>
              <a:buFont typeface="Arial"/>
              <a:buNone/>
              <a:defRPr b="1" sz="5100">
                <a:solidFill>
                  <a:schemeClr val="dk2"/>
                </a:solidFill>
                <a:latin typeface="Arial"/>
                <a:ea typeface="Arial"/>
                <a:cs typeface="Arial"/>
                <a:sym typeface="Arial"/>
              </a:defRPr>
            </a:lvl2pPr>
            <a:lvl3pPr lvl="2" rtl="0" algn="l">
              <a:spcBef>
                <a:spcPts val="0"/>
              </a:spcBef>
              <a:spcAft>
                <a:spcPts val="0"/>
              </a:spcAft>
              <a:buSzPts val="1400"/>
              <a:buNone/>
              <a:defRPr b="1" sz="5100">
                <a:solidFill>
                  <a:schemeClr val="dk2"/>
                </a:solidFill>
                <a:latin typeface="Arial"/>
                <a:ea typeface="Arial"/>
                <a:cs typeface="Arial"/>
                <a:sym typeface="Arial"/>
              </a:defRPr>
            </a:lvl3pPr>
            <a:lvl4pPr lvl="3" rtl="0" algn="l">
              <a:spcBef>
                <a:spcPts val="0"/>
              </a:spcBef>
              <a:spcAft>
                <a:spcPts val="0"/>
              </a:spcAft>
              <a:buSzPts val="1400"/>
              <a:buNone/>
              <a:defRPr b="1" sz="5100">
                <a:solidFill>
                  <a:schemeClr val="dk2"/>
                </a:solidFill>
                <a:latin typeface="Arial"/>
                <a:ea typeface="Arial"/>
                <a:cs typeface="Arial"/>
                <a:sym typeface="Arial"/>
              </a:defRPr>
            </a:lvl4pPr>
            <a:lvl5pPr lvl="4" rtl="0" algn="l">
              <a:spcBef>
                <a:spcPts val="0"/>
              </a:spcBef>
              <a:spcAft>
                <a:spcPts val="0"/>
              </a:spcAft>
              <a:buSzPts val="1400"/>
              <a:buNone/>
              <a:defRPr b="1" sz="5100">
                <a:solidFill>
                  <a:schemeClr val="dk2"/>
                </a:solidFill>
                <a:latin typeface="Arial"/>
                <a:ea typeface="Arial"/>
                <a:cs typeface="Arial"/>
                <a:sym typeface="Arial"/>
              </a:defRPr>
            </a:lvl5pPr>
            <a:lvl6pPr lvl="5" rtl="0" algn="l">
              <a:spcBef>
                <a:spcPts val="0"/>
              </a:spcBef>
              <a:spcAft>
                <a:spcPts val="0"/>
              </a:spcAft>
              <a:buSzPts val="1400"/>
              <a:buNone/>
              <a:defRPr b="1" sz="5100">
                <a:solidFill>
                  <a:schemeClr val="dk2"/>
                </a:solidFill>
                <a:latin typeface="Arial"/>
                <a:ea typeface="Arial"/>
                <a:cs typeface="Arial"/>
                <a:sym typeface="Arial"/>
              </a:defRPr>
            </a:lvl6pPr>
            <a:lvl7pPr lvl="6" rtl="0" algn="l">
              <a:spcBef>
                <a:spcPts val="0"/>
              </a:spcBef>
              <a:spcAft>
                <a:spcPts val="0"/>
              </a:spcAft>
              <a:buSzPts val="1400"/>
              <a:buNone/>
              <a:defRPr b="1" sz="5100">
                <a:solidFill>
                  <a:schemeClr val="dk2"/>
                </a:solidFill>
                <a:latin typeface="Arial"/>
                <a:ea typeface="Arial"/>
                <a:cs typeface="Arial"/>
                <a:sym typeface="Arial"/>
              </a:defRPr>
            </a:lvl7pPr>
            <a:lvl8pPr lvl="7" rtl="0" algn="l">
              <a:spcBef>
                <a:spcPts val="0"/>
              </a:spcBef>
              <a:spcAft>
                <a:spcPts val="0"/>
              </a:spcAft>
              <a:buSzPts val="1400"/>
              <a:buNone/>
              <a:defRPr b="1" sz="5100">
                <a:solidFill>
                  <a:schemeClr val="dk2"/>
                </a:solidFill>
                <a:latin typeface="Arial"/>
                <a:ea typeface="Arial"/>
                <a:cs typeface="Arial"/>
                <a:sym typeface="Arial"/>
              </a:defRPr>
            </a:lvl8pPr>
            <a:lvl9pPr lvl="8" rtl="0" algn="l">
              <a:spcBef>
                <a:spcPts val="0"/>
              </a:spcBef>
              <a:spcAft>
                <a:spcPts val="0"/>
              </a:spcAft>
              <a:buSzPts val="1400"/>
              <a:buNone/>
              <a:defRPr b="1" sz="5100">
                <a:solidFill>
                  <a:schemeClr val="dk2"/>
                </a:solidFill>
                <a:latin typeface="Arial"/>
                <a:ea typeface="Arial"/>
                <a:cs typeface="Arial"/>
                <a:sym typeface="Arial"/>
              </a:defRPr>
            </a:lvl9pPr>
          </a:lstStyle>
          <a:p/>
        </p:txBody>
      </p:sp>
      <p:sp>
        <p:nvSpPr>
          <p:cNvPr id="115" name="Google Shape;115;p20"/>
          <p:cNvSpPr txBox="1"/>
          <p:nvPr>
            <p:ph idx="1" type="body"/>
          </p:nvPr>
        </p:nvSpPr>
        <p:spPr>
          <a:xfrm rot="5400000">
            <a:off x="3754485" y="-1050999"/>
            <a:ext cx="5292600" cy="11522100"/>
          </a:xfrm>
          <a:prstGeom prst="rect">
            <a:avLst/>
          </a:prstGeom>
          <a:noFill/>
          <a:ln>
            <a:noFill/>
          </a:ln>
        </p:spPr>
        <p:txBody>
          <a:bodyPr anchorCtr="0" anchor="t" bIns="91425" lIns="91425" spcFirstLastPara="1" rIns="91425" wrap="square" tIns="91425">
            <a:noAutofit/>
          </a:bodyPr>
          <a:lstStyle>
            <a:lvl1pPr indent="-476250" lvl="0" marL="457200" rtl="0" algn="l">
              <a:lnSpc>
                <a:spcPct val="100000"/>
              </a:lnSpc>
              <a:spcBef>
                <a:spcPts val="780"/>
              </a:spcBef>
              <a:spcAft>
                <a:spcPts val="0"/>
              </a:spcAft>
              <a:buClr>
                <a:schemeClr val="dk2"/>
              </a:buClr>
              <a:buSzPts val="3900"/>
              <a:buFont typeface="Arial"/>
              <a:buChar char="•"/>
              <a:defRPr sz="3900">
                <a:solidFill>
                  <a:schemeClr val="dk1"/>
                </a:solidFill>
                <a:latin typeface="Arial"/>
                <a:ea typeface="Arial"/>
                <a:cs typeface="Arial"/>
                <a:sym typeface="Arial"/>
              </a:defRPr>
            </a:lvl1pPr>
            <a:lvl2pPr indent="-444500" lvl="1" marL="914400" rtl="0" algn="l">
              <a:lnSpc>
                <a:spcPct val="100000"/>
              </a:lnSpc>
              <a:spcBef>
                <a:spcPts val="680"/>
              </a:spcBef>
              <a:spcAft>
                <a:spcPts val="0"/>
              </a:spcAft>
              <a:buClr>
                <a:schemeClr val="accent2"/>
              </a:buClr>
              <a:buSzPts val="3400"/>
              <a:buFont typeface="Arial"/>
              <a:buChar char="•"/>
              <a:defRPr sz="3400">
                <a:solidFill>
                  <a:schemeClr val="dk1"/>
                </a:solidFill>
                <a:latin typeface="Arial"/>
                <a:ea typeface="Arial"/>
                <a:cs typeface="Arial"/>
                <a:sym typeface="Arial"/>
              </a:defRPr>
            </a:lvl2pPr>
            <a:lvl3pPr indent="-419100" lvl="2" marL="1371600" rtl="0" algn="l">
              <a:lnSpc>
                <a:spcPct val="100000"/>
              </a:lnSpc>
              <a:spcBef>
                <a:spcPts val="600"/>
              </a:spcBef>
              <a:spcAft>
                <a:spcPts val="0"/>
              </a:spcAft>
              <a:buClr>
                <a:schemeClr val="accent1"/>
              </a:buClr>
              <a:buSzPts val="3000"/>
              <a:buFont typeface="Arial"/>
              <a:buChar char="•"/>
              <a:defRPr sz="3000">
                <a:solidFill>
                  <a:schemeClr val="dk1"/>
                </a:solidFill>
                <a:latin typeface="Arial"/>
                <a:ea typeface="Arial"/>
                <a:cs typeface="Arial"/>
                <a:sym typeface="Arial"/>
              </a:defRPr>
            </a:lvl3pPr>
            <a:lvl4pPr indent="-393700" lvl="3" marL="1828800" rtl="0" algn="l">
              <a:lnSpc>
                <a:spcPct val="100000"/>
              </a:lnSpc>
              <a:spcBef>
                <a:spcPts val="520"/>
              </a:spcBef>
              <a:spcAft>
                <a:spcPts val="0"/>
              </a:spcAft>
              <a:buClr>
                <a:schemeClr val="dk2"/>
              </a:buClr>
              <a:buSzPts val="2600"/>
              <a:buFont typeface="Noto Sans Symbols"/>
              <a:buChar char="▪"/>
              <a:defRPr sz="2600">
                <a:solidFill>
                  <a:schemeClr val="dk1"/>
                </a:solidFill>
                <a:latin typeface="Arial"/>
                <a:ea typeface="Arial"/>
                <a:cs typeface="Arial"/>
                <a:sym typeface="Arial"/>
              </a:defRPr>
            </a:lvl4pPr>
            <a:lvl5pPr indent="-393700" lvl="4" marL="22860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5pPr>
            <a:lvl6pPr indent="-393700" lvl="5" marL="27432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6pPr>
            <a:lvl7pPr indent="-393700" lvl="6" marL="32004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7pPr>
            <a:lvl8pPr indent="-393700" lvl="7" marL="36576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8pPr>
            <a:lvl9pPr indent="-393700" lvl="8" marL="4114800" rtl="0" algn="l">
              <a:lnSpc>
                <a:spcPct val="100000"/>
              </a:lnSpc>
              <a:spcBef>
                <a:spcPts val="520"/>
              </a:spcBef>
              <a:spcAft>
                <a:spcPts val="0"/>
              </a:spcAft>
              <a:buClr>
                <a:schemeClr val="folHlink"/>
              </a:buClr>
              <a:buSzPts val="2600"/>
              <a:buFont typeface="Noto Sans Symbols"/>
              <a:buChar char="▪"/>
              <a:defRPr sz="2600">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x" type="picTx">
  <p:cSld name="PICTURE_WITH_CAPTION_TEXT">
    <p:spTree>
      <p:nvGrpSpPr>
        <p:cNvPr id="116" name="Shape 116"/>
        <p:cNvGrpSpPr/>
        <p:nvPr/>
      </p:nvGrpSpPr>
      <p:grpSpPr>
        <a:xfrm>
          <a:off x="0" y="0"/>
          <a:ext cx="0" cy="0"/>
          <a:chOff x="0" y="0"/>
          <a:chExt cx="0" cy="0"/>
        </a:xfrm>
      </p:grpSpPr>
      <p:sp>
        <p:nvSpPr>
          <p:cNvPr id="117" name="Google Shape;117;p21"/>
          <p:cNvSpPr txBox="1"/>
          <p:nvPr>
            <p:ph type="title"/>
          </p:nvPr>
        </p:nvSpPr>
        <p:spPr>
          <a:xfrm>
            <a:off x="2509202" y="5760719"/>
            <a:ext cx="7680900" cy="680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Font typeface="Arial"/>
              <a:buNone/>
              <a:defRPr b="1" sz="2600"/>
            </a:lvl1pPr>
            <a:lvl2pPr lvl="1" rtl="0" algn="l">
              <a:lnSpc>
                <a:spcPct val="100000"/>
              </a:lnSpc>
              <a:spcBef>
                <a:spcPts val="0"/>
              </a:spcBef>
              <a:spcAft>
                <a:spcPts val="0"/>
              </a:spcAft>
              <a:buClr>
                <a:schemeClr val="dk2"/>
              </a:buClr>
              <a:buSzPts val="5100"/>
              <a:buFont typeface="Arial"/>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1"/>
          <p:cNvSpPr/>
          <p:nvPr>
            <p:ph idx="2" type="pic"/>
          </p:nvPr>
        </p:nvSpPr>
        <p:spPr>
          <a:xfrm>
            <a:off x="2509202" y="735329"/>
            <a:ext cx="7680900" cy="493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78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l">
              <a:lnSpc>
                <a:spcPct val="100000"/>
              </a:lnSpc>
              <a:spcBef>
                <a:spcPts val="68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4pPr>
            <a:lvl5pPr lvl="4"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5pPr>
            <a:lvl6pPr lvl="5"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6pPr>
            <a:lvl7pPr lvl="6"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7pPr>
            <a:lvl8pPr lvl="7"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8pPr>
            <a:lvl9pPr lvl="8" marR="0" rtl="0" algn="l">
              <a:lnSpc>
                <a:spcPct val="100000"/>
              </a:lnSpc>
              <a:spcBef>
                <a:spcPts val="52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9pPr>
          </a:lstStyle>
          <a:p/>
        </p:txBody>
      </p:sp>
      <p:sp>
        <p:nvSpPr>
          <p:cNvPr id="119" name="Google Shape;119;p21"/>
          <p:cNvSpPr txBox="1"/>
          <p:nvPr>
            <p:ph idx="1" type="body"/>
          </p:nvPr>
        </p:nvSpPr>
        <p:spPr>
          <a:xfrm>
            <a:off x="2509202" y="6440805"/>
            <a:ext cx="7680900" cy="9657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780"/>
              </a:spcBef>
              <a:spcAft>
                <a:spcPts val="0"/>
              </a:spcAft>
              <a:buSzPts val="1800"/>
              <a:buFont typeface="Arial"/>
              <a:buNone/>
              <a:defRPr sz="1800"/>
            </a:lvl1pPr>
            <a:lvl2pPr indent="-228600" lvl="1" marL="914400" rtl="0" algn="l">
              <a:lnSpc>
                <a:spcPct val="100000"/>
              </a:lnSpc>
              <a:spcBef>
                <a:spcPts val="680"/>
              </a:spcBef>
              <a:spcAft>
                <a:spcPts val="0"/>
              </a:spcAft>
              <a:buSzPts val="1600"/>
              <a:buFont typeface="Arial"/>
              <a:buNone/>
              <a:defRPr sz="1600"/>
            </a:lvl2pPr>
            <a:lvl3pPr indent="-228600" lvl="2" marL="1371600" rtl="0" algn="l">
              <a:lnSpc>
                <a:spcPct val="100000"/>
              </a:lnSpc>
              <a:spcBef>
                <a:spcPts val="600"/>
              </a:spcBef>
              <a:spcAft>
                <a:spcPts val="0"/>
              </a:spcAft>
              <a:buSzPts val="1300"/>
              <a:buFont typeface="Arial"/>
              <a:buNone/>
              <a:defRPr sz="1300"/>
            </a:lvl3pPr>
            <a:lvl4pPr indent="-228600" lvl="3" marL="1828800" rtl="0" algn="l">
              <a:lnSpc>
                <a:spcPct val="100000"/>
              </a:lnSpc>
              <a:spcBef>
                <a:spcPts val="520"/>
              </a:spcBef>
              <a:spcAft>
                <a:spcPts val="0"/>
              </a:spcAft>
              <a:buSzPts val="1200"/>
              <a:buFont typeface="Arial"/>
              <a:buNone/>
              <a:defRPr sz="1200"/>
            </a:lvl4pPr>
            <a:lvl5pPr indent="-228600" lvl="4" marL="2286000" rtl="0" algn="l">
              <a:lnSpc>
                <a:spcPct val="100000"/>
              </a:lnSpc>
              <a:spcBef>
                <a:spcPts val="520"/>
              </a:spcBef>
              <a:spcAft>
                <a:spcPts val="0"/>
              </a:spcAft>
              <a:buSzPts val="1200"/>
              <a:buFont typeface="Arial"/>
              <a:buNone/>
              <a:defRPr sz="1200"/>
            </a:lvl5pPr>
            <a:lvl6pPr indent="-228600" lvl="5" marL="2743200" rtl="0" algn="l">
              <a:lnSpc>
                <a:spcPct val="100000"/>
              </a:lnSpc>
              <a:spcBef>
                <a:spcPts val="520"/>
              </a:spcBef>
              <a:spcAft>
                <a:spcPts val="0"/>
              </a:spcAft>
              <a:buSzPts val="1200"/>
              <a:buFont typeface="Arial"/>
              <a:buNone/>
              <a:defRPr sz="1200"/>
            </a:lvl6pPr>
            <a:lvl7pPr indent="-228600" lvl="6" marL="3200400" rtl="0" algn="l">
              <a:lnSpc>
                <a:spcPct val="100000"/>
              </a:lnSpc>
              <a:spcBef>
                <a:spcPts val="520"/>
              </a:spcBef>
              <a:spcAft>
                <a:spcPts val="0"/>
              </a:spcAft>
              <a:buSzPts val="1200"/>
              <a:buFont typeface="Arial"/>
              <a:buNone/>
              <a:defRPr sz="1200"/>
            </a:lvl7pPr>
            <a:lvl8pPr indent="-228600" lvl="7" marL="3657600" rtl="0" algn="l">
              <a:lnSpc>
                <a:spcPct val="100000"/>
              </a:lnSpc>
              <a:spcBef>
                <a:spcPts val="520"/>
              </a:spcBef>
              <a:spcAft>
                <a:spcPts val="0"/>
              </a:spcAft>
              <a:buSzPts val="1200"/>
              <a:buFont typeface="Arial"/>
              <a:buNone/>
              <a:defRPr sz="1200"/>
            </a:lvl8pPr>
            <a:lvl9pPr indent="-228600" lvl="8" marL="4114800" rtl="0" algn="l">
              <a:lnSpc>
                <a:spcPct val="100000"/>
              </a:lnSpc>
              <a:spcBef>
                <a:spcPts val="520"/>
              </a:spcBef>
              <a:spcAft>
                <a:spcPts val="0"/>
              </a:spcAft>
              <a:buSzPts val="1200"/>
              <a:buFont typeface="Arial"/>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Tx" type="objTx">
  <p:cSld name="OBJECT_WITH_CAPTION_TEXT">
    <p:spTree>
      <p:nvGrpSpPr>
        <p:cNvPr id="120" name="Shape 120"/>
        <p:cNvGrpSpPr/>
        <p:nvPr/>
      </p:nvGrpSpPr>
      <p:grpSpPr>
        <a:xfrm>
          <a:off x="0" y="0"/>
          <a:ext cx="0" cy="0"/>
          <a:chOff x="0" y="0"/>
          <a:chExt cx="0" cy="0"/>
        </a:xfrm>
      </p:grpSpPr>
      <p:sp>
        <p:nvSpPr>
          <p:cNvPr id="121" name="Google Shape;121;p22"/>
          <p:cNvSpPr txBox="1"/>
          <p:nvPr>
            <p:ph type="title"/>
          </p:nvPr>
        </p:nvSpPr>
        <p:spPr>
          <a:xfrm>
            <a:off x="640081" y="327660"/>
            <a:ext cx="4211700" cy="139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Font typeface="Arial"/>
              <a:buNone/>
              <a:defRPr b="1" sz="2600"/>
            </a:lvl1pPr>
            <a:lvl2pPr lvl="1" rtl="0" algn="l">
              <a:lnSpc>
                <a:spcPct val="100000"/>
              </a:lnSpc>
              <a:spcBef>
                <a:spcPts val="0"/>
              </a:spcBef>
              <a:spcAft>
                <a:spcPts val="0"/>
              </a:spcAft>
              <a:buClr>
                <a:schemeClr val="dk2"/>
              </a:buClr>
              <a:buSzPts val="5100"/>
              <a:buFont typeface="Arial"/>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2"/>
          <p:cNvSpPr txBox="1"/>
          <p:nvPr>
            <p:ph idx="1" type="body"/>
          </p:nvPr>
        </p:nvSpPr>
        <p:spPr>
          <a:xfrm>
            <a:off x="5005069" y="327660"/>
            <a:ext cx="7156500" cy="7023600"/>
          </a:xfrm>
          <a:prstGeom prst="rect">
            <a:avLst/>
          </a:prstGeom>
          <a:noFill/>
          <a:ln>
            <a:noFill/>
          </a:ln>
        </p:spPr>
        <p:txBody>
          <a:bodyPr anchorCtr="0" anchor="t" bIns="91425" lIns="91425" spcFirstLastPara="1" rIns="91425" wrap="square" tIns="91425">
            <a:noAutofit/>
          </a:bodyPr>
          <a:lstStyle>
            <a:lvl1pPr indent="-495300" lvl="0" marL="457200" rtl="0" algn="l">
              <a:lnSpc>
                <a:spcPct val="100000"/>
              </a:lnSpc>
              <a:spcBef>
                <a:spcPts val="780"/>
              </a:spcBef>
              <a:spcAft>
                <a:spcPts val="0"/>
              </a:spcAft>
              <a:buSzPts val="4200"/>
              <a:buChar char="•"/>
              <a:defRPr sz="4200"/>
            </a:lvl1pPr>
            <a:lvl2pPr indent="-463550" lvl="1" marL="914400" rtl="0" algn="l">
              <a:lnSpc>
                <a:spcPct val="100000"/>
              </a:lnSpc>
              <a:spcBef>
                <a:spcPts val="680"/>
              </a:spcBef>
              <a:spcAft>
                <a:spcPts val="0"/>
              </a:spcAft>
              <a:buSzPts val="3700"/>
              <a:buChar char="•"/>
              <a:defRPr sz="3700"/>
            </a:lvl2pPr>
            <a:lvl3pPr indent="-431800" lvl="2" marL="1371600" rtl="0" algn="l">
              <a:lnSpc>
                <a:spcPct val="100000"/>
              </a:lnSpc>
              <a:spcBef>
                <a:spcPts val="600"/>
              </a:spcBef>
              <a:spcAft>
                <a:spcPts val="0"/>
              </a:spcAft>
              <a:buSzPts val="3200"/>
              <a:buChar char="•"/>
              <a:defRPr sz="3200"/>
            </a:lvl3pPr>
            <a:lvl4pPr indent="-393700" lvl="3" marL="1828800" rtl="0" algn="l">
              <a:lnSpc>
                <a:spcPct val="100000"/>
              </a:lnSpc>
              <a:spcBef>
                <a:spcPts val="520"/>
              </a:spcBef>
              <a:spcAft>
                <a:spcPts val="0"/>
              </a:spcAft>
              <a:buSzPts val="2600"/>
              <a:buChar char="▪"/>
              <a:defRPr sz="2600"/>
            </a:lvl4pPr>
            <a:lvl5pPr indent="-393700" lvl="4" marL="2286000" rtl="0" algn="l">
              <a:lnSpc>
                <a:spcPct val="100000"/>
              </a:lnSpc>
              <a:spcBef>
                <a:spcPts val="520"/>
              </a:spcBef>
              <a:spcAft>
                <a:spcPts val="0"/>
              </a:spcAft>
              <a:buSzPts val="2600"/>
              <a:buChar char="▪"/>
              <a:defRPr sz="2600"/>
            </a:lvl5pPr>
            <a:lvl6pPr indent="-393700" lvl="5" marL="2743200" rtl="0" algn="l">
              <a:lnSpc>
                <a:spcPct val="100000"/>
              </a:lnSpc>
              <a:spcBef>
                <a:spcPts val="520"/>
              </a:spcBef>
              <a:spcAft>
                <a:spcPts val="0"/>
              </a:spcAft>
              <a:buSzPts val="2600"/>
              <a:buChar char="▪"/>
              <a:defRPr sz="2600"/>
            </a:lvl6pPr>
            <a:lvl7pPr indent="-393700" lvl="6" marL="3200400" rtl="0" algn="l">
              <a:lnSpc>
                <a:spcPct val="100000"/>
              </a:lnSpc>
              <a:spcBef>
                <a:spcPts val="520"/>
              </a:spcBef>
              <a:spcAft>
                <a:spcPts val="0"/>
              </a:spcAft>
              <a:buSzPts val="2600"/>
              <a:buChar char="▪"/>
              <a:defRPr sz="2600"/>
            </a:lvl7pPr>
            <a:lvl8pPr indent="-393700" lvl="7" marL="3657600" rtl="0" algn="l">
              <a:lnSpc>
                <a:spcPct val="100000"/>
              </a:lnSpc>
              <a:spcBef>
                <a:spcPts val="520"/>
              </a:spcBef>
              <a:spcAft>
                <a:spcPts val="0"/>
              </a:spcAft>
              <a:buSzPts val="2600"/>
              <a:buChar char="▪"/>
              <a:defRPr sz="2600"/>
            </a:lvl8pPr>
            <a:lvl9pPr indent="-393700" lvl="8" marL="4114800" rtl="0" algn="l">
              <a:lnSpc>
                <a:spcPct val="100000"/>
              </a:lnSpc>
              <a:spcBef>
                <a:spcPts val="520"/>
              </a:spcBef>
              <a:spcAft>
                <a:spcPts val="0"/>
              </a:spcAft>
              <a:buSzPts val="2600"/>
              <a:buChar char="▪"/>
              <a:defRPr sz="2600"/>
            </a:lvl9pPr>
          </a:lstStyle>
          <a:p/>
        </p:txBody>
      </p:sp>
      <p:sp>
        <p:nvSpPr>
          <p:cNvPr id="123" name="Google Shape;123;p22"/>
          <p:cNvSpPr txBox="1"/>
          <p:nvPr>
            <p:ph idx="2" type="body"/>
          </p:nvPr>
        </p:nvSpPr>
        <p:spPr>
          <a:xfrm>
            <a:off x="640081" y="1722119"/>
            <a:ext cx="4211700" cy="56292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780"/>
              </a:spcBef>
              <a:spcAft>
                <a:spcPts val="0"/>
              </a:spcAft>
              <a:buSzPts val="1800"/>
              <a:buFont typeface="Arial"/>
              <a:buNone/>
              <a:defRPr sz="1800"/>
            </a:lvl1pPr>
            <a:lvl2pPr indent="-228600" lvl="1" marL="914400" rtl="0" algn="l">
              <a:lnSpc>
                <a:spcPct val="100000"/>
              </a:lnSpc>
              <a:spcBef>
                <a:spcPts val="680"/>
              </a:spcBef>
              <a:spcAft>
                <a:spcPts val="0"/>
              </a:spcAft>
              <a:buSzPts val="1600"/>
              <a:buFont typeface="Arial"/>
              <a:buNone/>
              <a:defRPr sz="1600"/>
            </a:lvl2pPr>
            <a:lvl3pPr indent="-228600" lvl="2" marL="1371600" rtl="0" algn="l">
              <a:lnSpc>
                <a:spcPct val="100000"/>
              </a:lnSpc>
              <a:spcBef>
                <a:spcPts val="600"/>
              </a:spcBef>
              <a:spcAft>
                <a:spcPts val="0"/>
              </a:spcAft>
              <a:buSzPts val="1300"/>
              <a:buFont typeface="Arial"/>
              <a:buNone/>
              <a:defRPr sz="1300"/>
            </a:lvl3pPr>
            <a:lvl4pPr indent="-228600" lvl="3" marL="1828800" rtl="0" algn="l">
              <a:lnSpc>
                <a:spcPct val="100000"/>
              </a:lnSpc>
              <a:spcBef>
                <a:spcPts val="520"/>
              </a:spcBef>
              <a:spcAft>
                <a:spcPts val="0"/>
              </a:spcAft>
              <a:buSzPts val="1200"/>
              <a:buFont typeface="Arial"/>
              <a:buNone/>
              <a:defRPr sz="1200"/>
            </a:lvl4pPr>
            <a:lvl5pPr indent="-228600" lvl="4" marL="2286000" rtl="0" algn="l">
              <a:lnSpc>
                <a:spcPct val="100000"/>
              </a:lnSpc>
              <a:spcBef>
                <a:spcPts val="520"/>
              </a:spcBef>
              <a:spcAft>
                <a:spcPts val="0"/>
              </a:spcAft>
              <a:buSzPts val="1200"/>
              <a:buFont typeface="Arial"/>
              <a:buNone/>
              <a:defRPr sz="1200"/>
            </a:lvl5pPr>
            <a:lvl6pPr indent="-228600" lvl="5" marL="2743200" rtl="0" algn="l">
              <a:lnSpc>
                <a:spcPct val="100000"/>
              </a:lnSpc>
              <a:spcBef>
                <a:spcPts val="520"/>
              </a:spcBef>
              <a:spcAft>
                <a:spcPts val="0"/>
              </a:spcAft>
              <a:buSzPts val="1200"/>
              <a:buFont typeface="Arial"/>
              <a:buNone/>
              <a:defRPr sz="1200"/>
            </a:lvl6pPr>
            <a:lvl7pPr indent="-228600" lvl="6" marL="3200400" rtl="0" algn="l">
              <a:lnSpc>
                <a:spcPct val="100000"/>
              </a:lnSpc>
              <a:spcBef>
                <a:spcPts val="520"/>
              </a:spcBef>
              <a:spcAft>
                <a:spcPts val="0"/>
              </a:spcAft>
              <a:buSzPts val="1200"/>
              <a:buFont typeface="Arial"/>
              <a:buNone/>
              <a:defRPr sz="1200"/>
            </a:lvl7pPr>
            <a:lvl8pPr indent="-228600" lvl="7" marL="3657600" rtl="0" algn="l">
              <a:lnSpc>
                <a:spcPct val="100000"/>
              </a:lnSpc>
              <a:spcBef>
                <a:spcPts val="520"/>
              </a:spcBef>
              <a:spcAft>
                <a:spcPts val="0"/>
              </a:spcAft>
              <a:buSzPts val="1200"/>
              <a:buFont typeface="Arial"/>
              <a:buNone/>
              <a:defRPr sz="1200"/>
            </a:lvl8pPr>
            <a:lvl9pPr indent="-228600" lvl="8" marL="4114800" rtl="0" algn="l">
              <a:lnSpc>
                <a:spcPct val="100000"/>
              </a:lnSpc>
              <a:spcBef>
                <a:spcPts val="520"/>
              </a:spcBef>
              <a:spcAft>
                <a:spcPts val="0"/>
              </a:spcAft>
              <a:buSzPts val="1200"/>
              <a:buFont typeface="Arial"/>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theme" Target="../theme/theme2.xml"/><Relationship Id="rId10" Type="http://schemas.openxmlformats.org/officeDocument/2006/relationships/slideLayout" Target="../slideLayouts/slideLayout1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cxnSp>
        <p:nvCxnSpPr>
          <p:cNvPr id="10" name="Google Shape;10;p13"/>
          <p:cNvCxnSpPr/>
          <p:nvPr/>
        </p:nvCxnSpPr>
        <p:spPr>
          <a:xfrm>
            <a:off x="10240961" y="1279525"/>
            <a:ext cx="0" cy="5395800"/>
          </a:xfrm>
          <a:prstGeom prst="straightConnector1">
            <a:avLst/>
          </a:prstGeom>
          <a:noFill/>
          <a:ln cap="rnd" cmpd="sng" w="9525">
            <a:solidFill>
              <a:schemeClr val="dk1"/>
            </a:solidFill>
            <a:prstDash val="solid"/>
            <a:miter lim="8000"/>
            <a:headEnd len="sm" w="sm" type="none"/>
            <a:tailEnd len="sm" w="sm" type="none"/>
          </a:ln>
        </p:spPr>
      </p:cxnSp>
      <p:grpSp>
        <p:nvGrpSpPr>
          <p:cNvPr id="11" name="Google Shape;11;p13"/>
          <p:cNvGrpSpPr/>
          <p:nvPr/>
        </p:nvGrpSpPr>
        <p:grpSpPr>
          <a:xfrm>
            <a:off x="10490471" y="3590790"/>
            <a:ext cx="1873282" cy="2627200"/>
            <a:chOff x="7467600" y="2992436"/>
            <a:chExt cx="1338250" cy="2189151"/>
          </a:xfrm>
        </p:grpSpPr>
        <p:sp>
          <p:nvSpPr>
            <p:cNvPr id="12" name="Google Shape;12;p13"/>
            <p:cNvSpPr/>
            <p:nvPr/>
          </p:nvSpPr>
          <p:spPr>
            <a:xfrm>
              <a:off x="7467600" y="2992436"/>
              <a:ext cx="2016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3"/>
            <p:cNvSpPr/>
            <p:nvPr/>
          </p:nvSpPr>
          <p:spPr>
            <a:xfrm>
              <a:off x="7751761" y="2992436"/>
              <a:ext cx="2001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3"/>
            <p:cNvSpPr/>
            <p:nvPr/>
          </p:nvSpPr>
          <p:spPr>
            <a:xfrm>
              <a:off x="8035925" y="2992436"/>
              <a:ext cx="2016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3"/>
            <p:cNvSpPr/>
            <p:nvPr/>
          </p:nvSpPr>
          <p:spPr>
            <a:xfrm>
              <a:off x="7467600" y="3276600"/>
              <a:ext cx="2016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p:nvPr/>
          </p:nvSpPr>
          <p:spPr>
            <a:xfrm>
              <a:off x="7751761" y="3276600"/>
              <a:ext cx="2001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3"/>
            <p:cNvSpPr/>
            <p:nvPr/>
          </p:nvSpPr>
          <p:spPr>
            <a:xfrm>
              <a:off x="8035925" y="3276600"/>
              <a:ext cx="2016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3"/>
            <p:cNvSpPr/>
            <p:nvPr/>
          </p:nvSpPr>
          <p:spPr>
            <a:xfrm>
              <a:off x="8320086" y="3276600"/>
              <a:ext cx="200100" cy="20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3"/>
            <p:cNvSpPr/>
            <p:nvPr/>
          </p:nvSpPr>
          <p:spPr>
            <a:xfrm>
              <a:off x="7467600" y="3560762"/>
              <a:ext cx="2016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3"/>
            <p:cNvSpPr/>
            <p:nvPr/>
          </p:nvSpPr>
          <p:spPr>
            <a:xfrm>
              <a:off x="7751761" y="3560762"/>
              <a:ext cx="200100" cy="201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3"/>
            <p:cNvSpPr/>
            <p:nvPr/>
          </p:nvSpPr>
          <p:spPr>
            <a:xfrm>
              <a:off x="8035925" y="3560762"/>
              <a:ext cx="201600" cy="20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3"/>
            <p:cNvSpPr/>
            <p:nvPr/>
          </p:nvSpPr>
          <p:spPr>
            <a:xfrm>
              <a:off x="8320086" y="3560762"/>
              <a:ext cx="200100" cy="20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3"/>
            <p:cNvSpPr/>
            <p:nvPr/>
          </p:nvSpPr>
          <p:spPr>
            <a:xfrm>
              <a:off x="8604250" y="3560762"/>
              <a:ext cx="201600" cy="201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3"/>
            <p:cNvSpPr/>
            <p:nvPr/>
          </p:nvSpPr>
          <p:spPr>
            <a:xfrm>
              <a:off x="7467600" y="3843337"/>
              <a:ext cx="201600" cy="203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3"/>
            <p:cNvSpPr/>
            <p:nvPr/>
          </p:nvSpPr>
          <p:spPr>
            <a:xfrm>
              <a:off x="7751761" y="3843337"/>
              <a:ext cx="200100" cy="203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3"/>
            <p:cNvSpPr/>
            <p:nvPr/>
          </p:nvSpPr>
          <p:spPr>
            <a:xfrm>
              <a:off x="8035925" y="3843337"/>
              <a:ext cx="201600" cy="203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3"/>
            <p:cNvSpPr/>
            <p:nvPr/>
          </p:nvSpPr>
          <p:spPr>
            <a:xfrm>
              <a:off x="8320086" y="3843337"/>
              <a:ext cx="200100" cy="20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3"/>
            <p:cNvSpPr/>
            <p:nvPr/>
          </p:nvSpPr>
          <p:spPr>
            <a:xfrm>
              <a:off x="7467600" y="4127500"/>
              <a:ext cx="201600" cy="203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3"/>
            <p:cNvSpPr/>
            <p:nvPr/>
          </p:nvSpPr>
          <p:spPr>
            <a:xfrm>
              <a:off x="7751761" y="4127500"/>
              <a:ext cx="200100" cy="203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3"/>
            <p:cNvSpPr/>
            <p:nvPr/>
          </p:nvSpPr>
          <p:spPr>
            <a:xfrm>
              <a:off x="8035925" y="4127500"/>
              <a:ext cx="201600" cy="20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3"/>
            <p:cNvSpPr/>
            <p:nvPr/>
          </p:nvSpPr>
          <p:spPr>
            <a:xfrm>
              <a:off x="8320086" y="4127500"/>
              <a:ext cx="200100" cy="20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3"/>
            <p:cNvSpPr/>
            <p:nvPr/>
          </p:nvSpPr>
          <p:spPr>
            <a:xfrm>
              <a:off x="8604250" y="4127500"/>
              <a:ext cx="201600" cy="2031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3"/>
            <p:cNvSpPr/>
            <p:nvPr/>
          </p:nvSpPr>
          <p:spPr>
            <a:xfrm>
              <a:off x="7467600" y="4411662"/>
              <a:ext cx="201600" cy="201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3"/>
            <p:cNvSpPr/>
            <p:nvPr/>
          </p:nvSpPr>
          <p:spPr>
            <a:xfrm>
              <a:off x="7751761" y="4411662"/>
              <a:ext cx="200100" cy="201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
            <p:cNvSpPr/>
            <p:nvPr/>
          </p:nvSpPr>
          <p:spPr>
            <a:xfrm>
              <a:off x="8035925" y="4411662"/>
              <a:ext cx="201600" cy="201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3"/>
            <p:cNvSpPr/>
            <p:nvPr/>
          </p:nvSpPr>
          <p:spPr>
            <a:xfrm>
              <a:off x="8320086" y="4411662"/>
              <a:ext cx="200100" cy="2016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p:nvPr/>
          </p:nvSpPr>
          <p:spPr>
            <a:xfrm>
              <a:off x="7467600" y="4695825"/>
              <a:ext cx="201600" cy="201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3"/>
            <p:cNvSpPr/>
            <p:nvPr/>
          </p:nvSpPr>
          <p:spPr>
            <a:xfrm>
              <a:off x="7751761" y="4695825"/>
              <a:ext cx="200100" cy="201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3"/>
            <p:cNvSpPr/>
            <p:nvPr/>
          </p:nvSpPr>
          <p:spPr>
            <a:xfrm>
              <a:off x="8035925" y="4695825"/>
              <a:ext cx="201600" cy="2016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3"/>
            <p:cNvSpPr/>
            <p:nvPr/>
          </p:nvSpPr>
          <p:spPr>
            <a:xfrm>
              <a:off x="8320086" y="4695825"/>
              <a:ext cx="200100" cy="2016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3"/>
            <p:cNvSpPr/>
            <p:nvPr/>
          </p:nvSpPr>
          <p:spPr>
            <a:xfrm>
              <a:off x="7751761" y="4979987"/>
              <a:ext cx="200100" cy="2016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3"/>
            <p:cNvSpPr/>
            <p:nvPr/>
          </p:nvSpPr>
          <p:spPr>
            <a:xfrm>
              <a:off x="8320086" y="4979987"/>
              <a:ext cx="200100" cy="2016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 name="Google Shape;43;p13"/>
          <p:cNvCxnSpPr/>
          <p:nvPr/>
        </p:nvCxnSpPr>
        <p:spPr>
          <a:xfrm>
            <a:off x="427037" y="3382962"/>
            <a:ext cx="11520600" cy="0"/>
          </a:xfrm>
          <a:prstGeom prst="straightConnector1">
            <a:avLst/>
          </a:prstGeom>
          <a:noFill/>
          <a:ln cap="rnd" cmpd="sng" w="9525">
            <a:solidFill>
              <a:schemeClr val="dk1"/>
            </a:solidFill>
            <a:prstDash val="solid"/>
            <a:miter lim="8000"/>
            <a:headEnd len="sm" w="sm" type="none"/>
            <a:tailEnd len="sm" w="sm" type="none"/>
          </a:ln>
        </p:spPr>
      </p:cxnSp>
      <p:sp>
        <p:nvSpPr>
          <p:cNvPr id="44" name="Google Shape;44;p13"/>
          <p:cNvSpPr txBox="1"/>
          <p:nvPr>
            <p:ph type="title"/>
          </p:nvPr>
        </p:nvSpPr>
        <p:spPr>
          <a:xfrm>
            <a:off x="639762" y="146050"/>
            <a:ext cx="10561500" cy="1555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5100"/>
              <a:buFont typeface="Arial"/>
              <a:buNone/>
              <a:defRPr b="1" i="0" sz="5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5100"/>
              <a:buFont typeface="Arial"/>
              <a:buNone/>
              <a:defRPr b="1" i="0" sz="51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51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51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51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51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51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51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5100" u="none" cap="none" strike="noStrike">
                <a:solidFill>
                  <a:schemeClr val="dk2"/>
                </a:solidFill>
                <a:latin typeface="Arial"/>
                <a:ea typeface="Arial"/>
                <a:cs typeface="Arial"/>
                <a:sym typeface="Arial"/>
              </a:defRPr>
            </a:lvl9pPr>
          </a:lstStyle>
          <a:p/>
        </p:txBody>
      </p:sp>
      <p:sp>
        <p:nvSpPr>
          <p:cNvPr id="45" name="Google Shape;45;p13"/>
          <p:cNvSpPr txBox="1"/>
          <p:nvPr>
            <p:ph idx="1" type="body"/>
          </p:nvPr>
        </p:nvSpPr>
        <p:spPr>
          <a:xfrm>
            <a:off x="639762" y="2063750"/>
            <a:ext cx="11522100" cy="5292600"/>
          </a:xfrm>
          <a:prstGeom prst="rect">
            <a:avLst/>
          </a:prstGeom>
          <a:noFill/>
          <a:ln>
            <a:noFill/>
          </a:ln>
        </p:spPr>
        <p:txBody>
          <a:bodyPr anchorCtr="0" anchor="t" bIns="91425" lIns="91425" spcFirstLastPara="1" rIns="91425" wrap="square" tIns="91425">
            <a:noAutofit/>
          </a:bodyPr>
          <a:lstStyle>
            <a:lvl1pPr indent="-476250" lvl="0" marL="457200" marR="0" rtl="0" algn="l">
              <a:lnSpc>
                <a:spcPct val="100000"/>
              </a:lnSpc>
              <a:spcBef>
                <a:spcPts val="780"/>
              </a:spcBef>
              <a:spcAft>
                <a:spcPts val="0"/>
              </a:spcAft>
              <a:buClr>
                <a:schemeClr val="dk2"/>
              </a:buClr>
              <a:buSzPts val="3900"/>
              <a:buFont typeface="Arial"/>
              <a:buChar char="•"/>
              <a:defRPr b="0" i="0" sz="3900" u="none" cap="none" strike="noStrike">
                <a:solidFill>
                  <a:schemeClr val="dk1"/>
                </a:solidFill>
                <a:latin typeface="Arial"/>
                <a:ea typeface="Arial"/>
                <a:cs typeface="Arial"/>
                <a:sym typeface="Arial"/>
              </a:defRPr>
            </a:lvl1pPr>
            <a:lvl2pPr indent="-444500" lvl="1" marL="914400" marR="0" rtl="0" algn="l">
              <a:lnSpc>
                <a:spcPct val="100000"/>
              </a:lnSpc>
              <a:spcBef>
                <a:spcPts val="680"/>
              </a:spcBef>
              <a:spcAft>
                <a:spcPts val="0"/>
              </a:spcAft>
              <a:buClr>
                <a:schemeClr val="accent2"/>
              </a:buClr>
              <a:buSzPts val="3400"/>
              <a:buFont typeface="Arial"/>
              <a:buChar char="•"/>
              <a:defRPr b="0" i="0" sz="3400" u="none" cap="none" strike="noStrike">
                <a:solidFill>
                  <a:schemeClr val="dk1"/>
                </a:solidFill>
                <a:latin typeface="Arial"/>
                <a:ea typeface="Arial"/>
                <a:cs typeface="Arial"/>
                <a:sym typeface="Arial"/>
              </a:defRPr>
            </a:lvl2pPr>
            <a:lvl3pPr indent="-419100" lvl="2" marL="1371600" marR="0" rtl="0" algn="l">
              <a:lnSpc>
                <a:spcPct val="100000"/>
              </a:lnSpc>
              <a:spcBef>
                <a:spcPts val="600"/>
              </a:spcBef>
              <a:spcAft>
                <a:spcPts val="0"/>
              </a:spcAft>
              <a:buClr>
                <a:schemeClr val="accent1"/>
              </a:buClr>
              <a:buSzPts val="3000"/>
              <a:buFont typeface="Arial"/>
              <a:buChar char="•"/>
              <a:defRPr b="0" i="0" sz="3000" u="none" cap="none" strike="noStrike">
                <a:solidFill>
                  <a:schemeClr val="dk1"/>
                </a:solidFill>
                <a:latin typeface="Arial"/>
                <a:ea typeface="Arial"/>
                <a:cs typeface="Arial"/>
                <a:sym typeface="Arial"/>
              </a:defRPr>
            </a:lvl3pPr>
            <a:lvl4pPr indent="-393700" lvl="3" marL="1828800" marR="0" rtl="0" algn="l">
              <a:lnSpc>
                <a:spcPct val="100000"/>
              </a:lnSpc>
              <a:spcBef>
                <a:spcPts val="520"/>
              </a:spcBef>
              <a:spcAft>
                <a:spcPts val="0"/>
              </a:spcAft>
              <a:buClr>
                <a:schemeClr val="dk2"/>
              </a:buClr>
              <a:buSzPts val="2600"/>
              <a:buFont typeface="Noto Sans Symbols"/>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5pPr>
            <a:lvl6pPr indent="-393700" lvl="5" marL="27432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6pPr>
            <a:lvl7pPr indent="-393700" lvl="6" marL="32004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7pPr>
            <a:lvl8pPr indent="-393700" lvl="7" marL="36576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8pPr>
            <a:lvl9pPr indent="-393700" lvl="8" marL="41148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9pPr>
          </a:lstStyle>
          <a:p/>
        </p:txBody>
      </p:sp>
      <p:sp>
        <p:nvSpPr>
          <p:cNvPr id="46" name="Google Shape;46;p13"/>
          <p:cNvSpPr txBox="1"/>
          <p:nvPr>
            <p:ph idx="10" type="dt"/>
          </p:nvPr>
        </p:nvSpPr>
        <p:spPr>
          <a:xfrm>
            <a:off x="639762" y="7497761"/>
            <a:ext cx="29877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47" name="Google Shape;47;p13"/>
          <p:cNvSpPr txBox="1"/>
          <p:nvPr>
            <p:ph idx="11" type="ftr"/>
          </p:nvPr>
        </p:nvSpPr>
        <p:spPr>
          <a:xfrm>
            <a:off x="4373562" y="7497761"/>
            <a:ext cx="40545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48" name="Google Shape;48;p13"/>
          <p:cNvSpPr txBox="1"/>
          <p:nvPr>
            <p:ph idx="12" type="sldNum"/>
          </p:nvPr>
        </p:nvSpPr>
        <p:spPr>
          <a:xfrm>
            <a:off x="9174161" y="7497761"/>
            <a:ext cx="2987700" cy="5493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9" name="Shape 59"/>
        <p:cNvGrpSpPr/>
        <p:nvPr/>
      </p:nvGrpSpPr>
      <p:grpSpPr>
        <a:xfrm>
          <a:off x="0" y="0"/>
          <a:ext cx="0" cy="0"/>
          <a:chOff x="0" y="0"/>
          <a:chExt cx="0" cy="0"/>
        </a:xfrm>
      </p:grpSpPr>
      <p:cxnSp>
        <p:nvCxnSpPr>
          <p:cNvPr id="60" name="Google Shape;60;p15"/>
          <p:cNvCxnSpPr/>
          <p:nvPr/>
        </p:nvCxnSpPr>
        <p:spPr>
          <a:xfrm>
            <a:off x="11147425" y="182561"/>
            <a:ext cx="0" cy="1828800"/>
          </a:xfrm>
          <a:prstGeom prst="straightConnector1">
            <a:avLst/>
          </a:prstGeom>
          <a:noFill/>
          <a:ln cap="rnd" cmpd="sng" w="9525">
            <a:solidFill>
              <a:schemeClr val="dk1"/>
            </a:solidFill>
            <a:prstDash val="solid"/>
            <a:miter lim="8000"/>
            <a:headEnd len="sm" w="sm" type="none"/>
            <a:tailEnd len="sm" w="sm" type="none"/>
          </a:ln>
        </p:spPr>
      </p:cxnSp>
      <p:sp>
        <p:nvSpPr>
          <p:cNvPr id="61" name="Google Shape;61;p15"/>
          <p:cNvSpPr txBox="1"/>
          <p:nvPr>
            <p:ph type="title"/>
          </p:nvPr>
        </p:nvSpPr>
        <p:spPr>
          <a:xfrm>
            <a:off x="639762" y="146050"/>
            <a:ext cx="10561500" cy="1555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5100"/>
              <a:buFont typeface="Arial"/>
              <a:buNone/>
              <a:defRPr b="1" i="0" sz="5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5100"/>
              <a:buFont typeface="Arial"/>
              <a:buNone/>
              <a:defRPr b="1" i="0" sz="51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51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51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51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51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51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51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5100" u="none" cap="none" strike="noStrike">
                <a:solidFill>
                  <a:schemeClr val="dk2"/>
                </a:solidFill>
                <a:latin typeface="Arial"/>
                <a:ea typeface="Arial"/>
                <a:cs typeface="Arial"/>
                <a:sym typeface="Arial"/>
              </a:defRPr>
            </a:lvl9pPr>
          </a:lstStyle>
          <a:p/>
        </p:txBody>
      </p:sp>
      <p:sp>
        <p:nvSpPr>
          <p:cNvPr id="62" name="Google Shape;62;p15"/>
          <p:cNvSpPr txBox="1"/>
          <p:nvPr>
            <p:ph idx="1" type="body"/>
          </p:nvPr>
        </p:nvSpPr>
        <p:spPr>
          <a:xfrm>
            <a:off x="639762" y="2063750"/>
            <a:ext cx="11522100" cy="5292600"/>
          </a:xfrm>
          <a:prstGeom prst="rect">
            <a:avLst/>
          </a:prstGeom>
          <a:noFill/>
          <a:ln>
            <a:noFill/>
          </a:ln>
        </p:spPr>
        <p:txBody>
          <a:bodyPr anchorCtr="0" anchor="t" bIns="91425" lIns="91425" spcFirstLastPara="1" rIns="91425" wrap="square" tIns="91425">
            <a:noAutofit/>
          </a:bodyPr>
          <a:lstStyle>
            <a:lvl1pPr indent="-476250" lvl="0" marL="457200" marR="0" rtl="0" algn="l">
              <a:lnSpc>
                <a:spcPct val="100000"/>
              </a:lnSpc>
              <a:spcBef>
                <a:spcPts val="780"/>
              </a:spcBef>
              <a:spcAft>
                <a:spcPts val="0"/>
              </a:spcAft>
              <a:buClr>
                <a:schemeClr val="dk2"/>
              </a:buClr>
              <a:buSzPts val="3900"/>
              <a:buFont typeface="Arial"/>
              <a:buChar char="•"/>
              <a:defRPr b="0" i="0" sz="3900" u="none" cap="none" strike="noStrike">
                <a:solidFill>
                  <a:schemeClr val="dk1"/>
                </a:solidFill>
                <a:latin typeface="Arial"/>
                <a:ea typeface="Arial"/>
                <a:cs typeface="Arial"/>
                <a:sym typeface="Arial"/>
              </a:defRPr>
            </a:lvl1pPr>
            <a:lvl2pPr indent="-444500" lvl="1" marL="914400" marR="0" rtl="0" algn="l">
              <a:lnSpc>
                <a:spcPct val="100000"/>
              </a:lnSpc>
              <a:spcBef>
                <a:spcPts val="680"/>
              </a:spcBef>
              <a:spcAft>
                <a:spcPts val="0"/>
              </a:spcAft>
              <a:buClr>
                <a:schemeClr val="accent2"/>
              </a:buClr>
              <a:buSzPts val="3400"/>
              <a:buFont typeface="Arial"/>
              <a:buChar char="•"/>
              <a:defRPr b="0" i="0" sz="3400" u="none" cap="none" strike="noStrike">
                <a:solidFill>
                  <a:schemeClr val="dk1"/>
                </a:solidFill>
                <a:latin typeface="Arial"/>
                <a:ea typeface="Arial"/>
                <a:cs typeface="Arial"/>
                <a:sym typeface="Arial"/>
              </a:defRPr>
            </a:lvl2pPr>
            <a:lvl3pPr indent="-419100" lvl="2" marL="1371600" marR="0" rtl="0" algn="l">
              <a:lnSpc>
                <a:spcPct val="100000"/>
              </a:lnSpc>
              <a:spcBef>
                <a:spcPts val="600"/>
              </a:spcBef>
              <a:spcAft>
                <a:spcPts val="0"/>
              </a:spcAft>
              <a:buClr>
                <a:schemeClr val="accent1"/>
              </a:buClr>
              <a:buSzPts val="3000"/>
              <a:buFont typeface="Arial"/>
              <a:buChar char="•"/>
              <a:defRPr b="0" i="0" sz="3000" u="none" cap="none" strike="noStrike">
                <a:solidFill>
                  <a:schemeClr val="dk1"/>
                </a:solidFill>
                <a:latin typeface="Arial"/>
                <a:ea typeface="Arial"/>
                <a:cs typeface="Arial"/>
                <a:sym typeface="Arial"/>
              </a:defRPr>
            </a:lvl3pPr>
            <a:lvl4pPr indent="-393700" lvl="3" marL="1828800" marR="0" rtl="0" algn="l">
              <a:lnSpc>
                <a:spcPct val="100000"/>
              </a:lnSpc>
              <a:spcBef>
                <a:spcPts val="520"/>
              </a:spcBef>
              <a:spcAft>
                <a:spcPts val="0"/>
              </a:spcAft>
              <a:buClr>
                <a:schemeClr val="dk2"/>
              </a:buClr>
              <a:buSzPts val="2600"/>
              <a:buFont typeface="Noto Sans Symbols"/>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5pPr>
            <a:lvl6pPr indent="-393700" lvl="5" marL="27432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6pPr>
            <a:lvl7pPr indent="-393700" lvl="6" marL="32004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7pPr>
            <a:lvl8pPr indent="-393700" lvl="7" marL="36576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8pPr>
            <a:lvl9pPr indent="-393700" lvl="8" marL="4114800" marR="0" rtl="0" algn="l">
              <a:lnSpc>
                <a:spcPct val="100000"/>
              </a:lnSpc>
              <a:spcBef>
                <a:spcPts val="520"/>
              </a:spcBef>
              <a:spcAft>
                <a:spcPts val="0"/>
              </a:spcAft>
              <a:buClr>
                <a:schemeClr val="folHlink"/>
              </a:buClr>
              <a:buSzPts val="2600"/>
              <a:buFont typeface="Noto Sans Symbols"/>
              <a:buChar char="▪"/>
              <a:defRPr b="0" i="0" sz="2600" u="none" cap="none" strike="noStrike">
                <a:solidFill>
                  <a:schemeClr val="dk1"/>
                </a:solidFill>
                <a:latin typeface="Arial"/>
                <a:ea typeface="Arial"/>
                <a:cs typeface="Arial"/>
                <a:sym typeface="Arial"/>
              </a:defRPr>
            </a:lvl9pPr>
          </a:lstStyle>
          <a:p/>
        </p:txBody>
      </p:sp>
      <p:sp>
        <p:nvSpPr>
          <p:cNvPr id="63" name="Google Shape;63;p15"/>
          <p:cNvSpPr txBox="1"/>
          <p:nvPr>
            <p:ph idx="10" type="dt"/>
          </p:nvPr>
        </p:nvSpPr>
        <p:spPr>
          <a:xfrm>
            <a:off x="639762" y="7497761"/>
            <a:ext cx="29877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64" name="Google Shape;64;p15"/>
          <p:cNvSpPr txBox="1"/>
          <p:nvPr>
            <p:ph idx="11" type="ftr"/>
          </p:nvPr>
        </p:nvSpPr>
        <p:spPr>
          <a:xfrm>
            <a:off x="4373562" y="7497761"/>
            <a:ext cx="4054500" cy="54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65" name="Google Shape;65;p15"/>
          <p:cNvSpPr txBox="1"/>
          <p:nvPr>
            <p:ph idx="12" type="sldNum"/>
          </p:nvPr>
        </p:nvSpPr>
        <p:spPr>
          <a:xfrm>
            <a:off x="9174161" y="7497761"/>
            <a:ext cx="2987700" cy="5493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t/>
            </a:r>
            <a:endParaRPr/>
          </a:p>
        </p:txBody>
      </p:sp>
      <p:grpSp>
        <p:nvGrpSpPr>
          <p:cNvPr id="66" name="Google Shape;66;p15"/>
          <p:cNvGrpSpPr/>
          <p:nvPr/>
        </p:nvGrpSpPr>
        <p:grpSpPr>
          <a:xfrm>
            <a:off x="11414435" y="182560"/>
            <a:ext cx="1109561" cy="1554047"/>
            <a:chOff x="8153400" y="1524000"/>
            <a:chExt cx="838100" cy="1371500"/>
          </a:xfrm>
        </p:grpSpPr>
        <p:sp>
          <p:nvSpPr>
            <p:cNvPr id="67" name="Google Shape;67;p15"/>
            <p:cNvSpPr/>
            <p:nvPr/>
          </p:nvSpPr>
          <p:spPr>
            <a:xfrm>
              <a:off x="8153400" y="1524000"/>
              <a:ext cx="126900" cy="12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8331200" y="1524000"/>
              <a:ext cx="125400" cy="12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8509000" y="1524000"/>
              <a:ext cx="120600" cy="12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8153400" y="1701800"/>
              <a:ext cx="126900" cy="122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8331200" y="1701800"/>
              <a:ext cx="125400" cy="122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p:nvPr/>
          </p:nvSpPr>
          <p:spPr>
            <a:xfrm>
              <a:off x="8509000" y="1701800"/>
              <a:ext cx="120600" cy="122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8686800" y="1701800"/>
              <a:ext cx="115800" cy="1221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8153400" y="1879600"/>
              <a:ext cx="126900" cy="115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8331200" y="1879600"/>
              <a:ext cx="125400" cy="115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8509000" y="1879600"/>
              <a:ext cx="120600" cy="1158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8686800" y="1879600"/>
              <a:ext cx="115800" cy="1158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8864600" y="1879600"/>
              <a:ext cx="126900" cy="115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8153400" y="2057400"/>
              <a:ext cx="126900" cy="125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8331200" y="2057400"/>
              <a:ext cx="125400" cy="125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8509000" y="2057400"/>
              <a:ext cx="120600" cy="125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8686800" y="2057400"/>
              <a:ext cx="115800" cy="12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8153400" y="2235200"/>
              <a:ext cx="126900" cy="125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8331200" y="2235200"/>
              <a:ext cx="125400" cy="125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8509000" y="2235200"/>
              <a:ext cx="120600" cy="12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8686800" y="2235200"/>
              <a:ext cx="115800" cy="12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a:off x="8864600" y="2235200"/>
              <a:ext cx="126900" cy="1254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8153400" y="2413000"/>
              <a:ext cx="126900" cy="125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8331200" y="2413000"/>
              <a:ext cx="125400" cy="12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8509000" y="2413000"/>
              <a:ext cx="120600" cy="12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8686800" y="2413000"/>
              <a:ext cx="115800" cy="1254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8153400" y="2590800"/>
              <a:ext cx="126900" cy="11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8331200" y="2590800"/>
              <a:ext cx="125400" cy="11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8509000" y="2590800"/>
              <a:ext cx="120600" cy="1191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8686800" y="2590800"/>
              <a:ext cx="115800" cy="1191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331200" y="2768600"/>
              <a:ext cx="125400" cy="1269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8686800" y="2768600"/>
              <a:ext cx="115800" cy="126900"/>
            </a:xfrm>
            <a:prstGeom prst="ellipse">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1.png"/><Relationship Id="rId13"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4.png"/><Relationship Id="rId15" Type="http://schemas.openxmlformats.org/officeDocument/2006/relationships/image" Target="../media/image24.png"/><Relationship Id="rId14" Type="http://schemas.openxmlformats.org/officeDocument/2006/relationships/image" Target="../media/image23.png"/><Relationship Id="rId17" Type="http://schemas.openxmlformats.org/officeDocument/2006/relationships/image" Target="../media/image27.png"/><Relationship Id="rId16" Type="http://schemas.openxmlformats.org/officeDocument/2006/relationships/image" Target="../media/image31.png"/><Relationship Id="rId5" Type="http://schemas.openxmlformats.org/officeDocument/2006/relationships/image" Target="../media/image17.png"/><Relationship Id="rId19" Type="http://schemas.openxmlformats.org/officeDocument/2006/relationships/image" Target="../media/image33.png"/><Relationship Id="rId6" Type="http://schemas.openxmlformats.org/officeDocument/2006/relationships/image" Target="../media/image18.png"/><Relationship Id="rId18" Type="http://schemas.openxmlformats.org/officeDocument/2006/relationships/image" Target="../media/image30.png"/><Relationship Id="rId7" Type="http://schemas.openxmlformats.org/officeDocument/2006/relationships/image" Target="../media/image16.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thefinancialbrand.com/72653/artificial-intelligence-trends-banking-indust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
          <p:cNvSpPr txBox="1"/>
          <p:nvPr>
            <p:ph idx="1" type="subTitle"/>
          </p:nvPr>
        </p:nvSpPr>
        <p:spPr>
          <a:xfrm>
            <a:off x="2570975" y="3657600"/>
            <a:ext cx="7350899" cy="2057400"/>
          </a:xfrm>
          <a:prstGeom prst="rect">
            <a:avLst/>
          </a:prstGeom>
          <a:noFill/>
          <a:ln>
            <a:noFill/>
          </a:ln>
        </p:spPr>
        <p:txBody>
          <a:bodyPr anchorCtr="0" anchor="t" bIns="60075" lIns="120150" spcFirstLastPara="1" rIns="120150" wrap="square" tIns="60075">
            <a:noAutofit/>
          </a:bodyPr>
          <a:lstStyle/>
          <a:p>
            <a:pPr indent="0" lvl="0" marL="0" rtl="0" algn="ctr">
              <a:lnSpc>
                <a:spcPct val="100000"/>
              </a:lnSpc>
              <a:spcBef>
                <a:spcPts val="0"/>
              </a:spcBef>
              <a:spcAft>
                <a:spcPts val="0"/>
              </a:spcAft>
              <a:buClr>
                <a:schemeClr val="dk2"/>
              </a:buClr>
              <a:buSzPts val="900"/>
              <a:buNone/>
            </a:pPr>
            <a:r>
              <a:rPr lang="en-US" sz="3600">
                <a:solidFill>
                  <a:srgbClr val="274E13"/>
                </a:solidFill>
              </a:rPr>
              <a:t>Sumeyye Zeynep Bulbul,</a:t>
            </a:r>
            <a:endParaRPr/>
          </a:p>
          <a:p>
            <a:pPr indent="0" lvl="0" marL="0" rtl="0" algn="ctr">
              <a:lnSpc>
                <a:spcPct val="100000"/>
              </a:lnSpc>
              <a:spcBef>
                <a:spcPts val="520"/>
              </a:spcBef>
              <a:spcAft>
                <a:spcPts val="0"/>
              </a:spcAft>
              <a:buClr>
                <a:schemeClr val="dk2"/>
              </a:buClr>
              <a:buSzPts val="900"/>
              <a:buNone/>
            </a:pPr>
            <a:r>
              <a:rPr lang="en-US" sz="3600">
                <a:solidFill>
                  <a:srgbClr val="274E13"/>
                </a:solidFill>
              </a:rPr>
              <a:t> Tamara Mai,</a:t>
            </a:r>
            <a:endParaRPr>
              <a:solidFill>
                <a:srgbClr val="000000"/>
              </a:solidFill>
            </a:endParaRPr>
          </a:p>
          <a:p>
            <a:pPr indent="0" lvl="0" marL="0" rtl="0" algn="ctr">
              <a:lnSpc>
                <a:spcPct val="100000"/>
              </a:lnSpc>
              <a:spcBef>
                <a:spcPts val="520"/>
              </a:spcBef>
              <a:spcAft>
                <a:spcPts val="0"/>
              </a:spcAft>
              <a:buClr>
                <a:schemeClr val="dk2"/>
              </a:buClr>
              <a:buSzPts val="900"/>
              <a:buNone/>
            </a:pPr>
            <a:r>
              <a:rPr lang="en-US" sz="3600">
                <a:solidFill>
                  <a:srgbClr val="274E13"/>
                </a:solidFill>
              </a:rPr>
              <a:t> Mehmet Yilmaz </a:t>
            </a:r>
            <a:endParaRPr/>
          </a:p>
          <a:p>
            <a:pPr indent="-228600" lvl="0" marL="908050" marR="0" rtl="0" algn="l">
              <a:lnSpc>
                <a:spcPct val="100000"/>
              </a:lnSpc>
              <a:spcBef>
                <a:spcPts val="520"/>
              </a:spcBef>
              <a:spcAft>
                <a:spcPts val="0"/>
              </a:spcAft>
              <a:buClr>
                <a:schemeClr val="accent2"/>
              </a:buClr>
              <a:buSzPts val="2600"/>
              <a:buFont typeface="Arial"/>
              <a:buNone/>
            </a:pPr>
            <a:r>
              <a:t/>
            </a:r>
            <a:endParaRPr/>
          </a:p>
          <a:p>
            <a:pPr indent="-228600" lvl="0" marL="908050" marR="0" rtl="0" algn="l">
              <a:lnSpc>
                <a:spcPct val="100000"/>
              </a:lnSpc>
              <a:spcBef>
                <a:spcPts val="520"/>
              </a:spcBef>
              <a:spcAft>
                <a:spcPts val="0"/>
              </a:spcAft>
              <a:buClr>
                <a:schemeClr val="accent2"/>
              </a:buClr>
              <a:buSzPts val="2600"/>
              <a:buFont typeface="Arial"/>
              <a:buNone/>
            </a:pPr>
            <a:r>
              <a:t/>
            </a:r>
            <a:endParaRPr/>
          </a:p>
        </p:txBody>
      </p:sp>
      <p:sp>
        <p:nvSpPr>
          <p:cNvPr id="137" name="Google Shape;137;p1"/>
          <p:cNvSpPr txBox="1"/>
          <p:nvPr/>
        </p:nvSpPr>
        <p:spPr>
          <a:xfrm>
            <a:off x="0" y="4572000"/>
            <a:ext cx="854074" cy="3657600"/>
          </a:xfrm>
          <a:prstGeom prst="rect">
            <a:avLst/>
          </a:prstGeom>
          <a:solidFill>
            <a:schemeClr val="lt1"/>
          </a:solidFill>
          <a:ln>
            <a:noFill/>
          </a:ln>
        </p:spPr>
        <p:txBody>
          <a:bodyPr anchorCtr="0" anchor="ctr" bIns="60075" lIns="120150" spcFirstLastPara="1" rIns="120150" wrap="square" tIns="600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txBox="1"/>
          <p:nvPr/>
        </p:nvSpPr>
        <p:spPr>
          <a:xfrm>
            <a:off x="854075" y="7589836"/>
            <a:ext cx="5119686" cy="639762"/>
          </a:xfrm>
          <a:prstGeom prst="rect">
            <a:avLst/>
          </a:prstGeom>
          <a:solidFill>
            <a:schemeClr val="lt1"/>
          </a:solidFill>
          <a:ln>
            <a:noFill/>
          </a:ln>
        </p:spPr>
        <p:txBody>
          <a:bodyPr anchorCtr="0" anchor="ctr" bIns="60075" lIns="120150" spcFirstLastPara="1" rIns="120150" wrap="square" tIns="600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480900" y="6600350"/>
            <a:ext cx="5359399" cy="113823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txBox="1"/>
          <p:nvPr/>
        </p:nvSpPr>
        <p:spPr>
          <a:xfrm>
            <a:off x="3337200" y="1096950"/>
            <a:ext cx="7543500" cy="2197200"/>
          </a:xfrm>
          <a:prstGeom prst="rect">
            <a:avLst/>
          </a:prstGeom>
          <a:noFill/>
          <a:ln>
            <a:noFill/>
          </a:ln>
        </p:spPr>
        <p:txBody>
          <a:bodyPr anchorCtr="0" anchor="b" bIns="60075" lIns="120150" spcFirstLastPara="1" rIns="120150" wrap="square" tIns="60075">
            <a:noAutofit/>
          </a:bodyPr>
          <a:lstStyle/>
          <a:p>
            <a:pPr indent="0" lvl="0" marL="0" marR="0" rtl="0" algn="l">
              <a:lnSpc>
                <a:spcPct val="100000"/>
              </a:lnSpc>
              <a:spcBef>
                <a:spcPts val="0"/>
              </a:spcBef>
              <a:spcAft>
                <a:spcPts val="0"/>
              </a:spcAft>
              <a:buClr>
                <a:schemeClr val="dk1"/>
              </a:buClr>
              <a:buSzPts val="1200"/>
              <a:buFont typeface="Arial"/>
              <a:buNone/>
            </a:pPr>
            <a:r>
              <a:rPr b="1" i="0" lang="en-US" sz="4800" u="none" cap="none" strike="noStrike">
                <a:solidFill>
                  <a:srgbClr val="A61C00"/>
                </a:solidFill>
                <a:latin typeface="Arial"/>
                <a:ea typeface="Arial"/>
                <a:cs typeface="Arial"/>
                <a:sym typeface="Arial"/>
              </a:rPr>
              <a:t>Big Data Proposal for</a:t>
            </a:r>
            <a:endParaRPr/>
          </a:p>
          <a:p>
            <a:pPr indent="0" lvl="0" marL="0" marR="0" rtl="0" algn="ctr">
              <a:lnSpc>
                <a:spcPct val="100000"/>
              </a:lnSpc>
              <a:spcBef>
                <a:spcPts val="0"/>
              </a:spcBef>
              <a:spcAft>
                <a:spcPts val="0"/>
              </a:spcAft>
              <a:buClr>
                <a:schemeClr val="dk1"/>
              </a:buClr>
              <a:buSzPts val="1200"/>
              <a:buFont typeface="Arial"/>
              <a:buNone/>
            </a:pPr>
            <a:r>
              <a:rPr b="1" i="0" lang="en-US" sz="4800" u="none" cap="none" strike="noStrike">
                <a:solidFill>
                  <a:srgbClr val="A61C00"/>
                </a:solidFill>
                <a:latin typeface="Arial"/>
                <a:ea typeface="Arial"/>
                <a:cs typeface="Arial"/>
                <a:sym typeface="Arial"/>
              </a:rPr>
              <a:t>AMZ BANK</a:t>
            </a:r>
            <a:endParaRPr/>
          </a:p>
        </p:txBody>
      </p:sp>
      <p:sp>
        <p:nvSpPr>
          <p:cNvPr id="141" name="Google Shape;141;p1"/>
          <p:cNvSpPr/>
          <p:nvPr/>
        </p:nvSpPr>
        <p:spPr>
          <a:xfrm>
            <a:off x="548625" y="1034925"/>
            <a:ext cx="2655900" cy="19452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100">
                <a:solidFill>
                  <a:srgbClr val="FFFFFF"/>
                </a:solidFill>
              </a:rPr>
              <a:t>amz</a:t>
            </a:r>
            <a:r>
              <a:rPr lang="en-US" sz="3100">
                <a:solidFill>
                  <a:srgbClr val="CFE2F3"/>
                </a:solidFill>
              </a:rPr>
              <a:t>bank</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g8972dd7e56_1_2"/>
          <p:cNvSpPr txBox="1"/>
          <p:nvPr>
            <p:ph type="title"/>
          </p:nvPr>
        </p:nvSpPr>
        <p:spPr>
          <a:xfrm>
            <a:off x="640079" y="329565"/>
            <a:ext cx="11521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Solution Design:</a:t>
            </a:r>
            <a:endParaRPr>
              <a:solidFill>
                <a:srgbClr val="1C4587"/>
              </a:solidFill>
            </a:endParaRPr>
          </a:p>
          <a:p>
            <a:pPr indent="0" lvl="0" marL="0" rtl="0" algn="l">
              <a:spcBef>
                <a:spcPts val="0"/>
              </a:spcBef>
              <a:spcAft>
                <a:spcPts val="0"/>
              </a:spcAft>
              <a:buNone/>
            </a:pPr>
            <a:r>
              <a:rPr lang="en-US">
                <a:solidFill>
                  <a:srgbClr val="1C4587"/>
                </a:solidFill>
              </a:rPr>
              <a:t>AI Chat Bot</a:t>
            </a:r>
            <a:endParaRPr>
              <a:solidFill>
                <a:srgbClr val="1C4587"/>
              </a:solidFill>
            </a:endParaRPr>
          </a:p>
        </p:txBody>
      </p:sp>
      <p:pic>
        <p:nvPicPr>
          <p:cNvPr id="222" name="Google Shape;222;g8972dd7e56_1_2"/>
          <p:cNvPicPr preferRelativeResize="0"/>
          <p:nvPr/>
        </p:nvPicPr>
        <p:blipFill>
          <a:blip r:embed="rId3">
            <a:alphaModFix/>
          </a:blip>
          <a:stretch>
            <a:fillRect/>
          </a:stretch>
        </p:blipFill>
        <p:spPr>
          <a:xfrm>
            <a:off x="8969150" y="401725"/>
            <a:ext cx="1398025" cy="2222876"/>
          </a:xfrm>
          <a:prstGeom prst="rect">
            <a:avLst/>
          </a:prstGeom>
          <a:noFill/>
          <a:ln>
            <a:noFill/>
          </a:ln>
        </p:spPr>
      </p:pic>
      <p:pic>
        <p:nvPicPr>
          <p:cNvPr id="223" name="Google Shape;223;g8972dd7e56_1_2"/>
          <p:cNvPicPr preferRelativeResize="0"/>
          <p:nvPr/>
        </p:nvPicPr>
        <p:blipFill>
          <a:blip r:embed="rId4">
            <a:alphaModFix/>
          </a:blip>
          <a:stretch>
            <a:fillRect/>
          </a:stretch>
        </p:blipFill>
        <p:spPr>
          <a:xfrm>
            <a:off x="422450" y="3138152"/>
            <a:ext cx="2135200" cy="3846549"/>
          </a:xfrm>
          <a:prstGeom prst="rect">
            <a:avLst/>
          </a:prstGeom>
          <a:noFill/>
          <a:ln>
            <a:noFill/>
          </a:ln>
        </p:spPr>
      </p:pic>
      <p:pic>
        <p:nvPicPr>
          <p:cNvPr id="224" name="Google Shape;224;g8972dd7e56_1_2"/>
          <p:cNvPicPr preferRelativeResize="0"/>
          <p:nvPr/>
        </p:nvPicPr>
        <p:blipFill>
          <a:blip r:embed="rId5">
            <a:alphaModFix/>
          </a:blip>
          <a:stretch>
            <a:fillRect/>
          </a:stretch>
        </p:blipFill>
        <p:spPr>
          <a:xfrm>
            <a:off x="3358273" y="2624600"/>
            <a:ext cx="8377552" cy="5452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8972dd7e56_2_2"/>
          <p:cNvSpPr txBox="1"/>
          <p:nvPr>
            <p:ph type="title"/>
          </p:nvPr>
        </p:nvSpPr>
        <p:spPr>
          <a:xfrm>
            <a:off x="639752" y="146050"/>
            <a:ext cx="9081900" cy="764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Data flow architecture</a:t>
            </a:r>
            <a:endParaRPr>
              <a:solidFill>
                <a:srgbClr val="1C4587"/>
              </a:solidFill>
            </a:endParaRPr>
          </a:p>
        </p:txBody>
      </p:sp>
      <p:pic>
        <p:nvPicPr>
          <p:cNvPr id="231" name="Google Shape;231;g8972dd7e56_2_2"/>
          <p:cNvPicPr preferRelativeResize="0"/>
          <p:nvPr/>
        </p:nvPicPr>
        <p:blipFill>
          <a:blip r:embed="rId3">
            <a:alphaModFix/>
          </a:blip>
          <a:stretch>
            <a:fillRect/>
          </a:stretch>
        </p:blipFill>
        <p:spPr>
          <a:xfrm>
            <a:off x="72475" y="1097649"/>
            <a:ext cx="12801600" cy="6978925"/>
          </a:xfrm>
          <a:prstGeom prst="rect">
            <a:avLst/>
          </a:prstGeom>
          <a:noFill/>
          <a:ln>
            <a:noFill/>
          </a:ln>
        </p:spPr>
      </p:pic>
      <p:pic>
        <p:nvPicPr>
          <p:cNvPr id="232" name="Google Shape;232;g8972dd7e56_2_2"/>
          <p:cNvPicPr preferRelativeResize="0"/>
          <p:nvPr/>
        </p:nvPicPr>
        <p:blipFill>
          <a:blip r:embed="rId4">
            <a:alphaModFix/>
          </a:blip>
          <a:stretch>
            <a:fillRect/>
          </a:stretch>
        </p:blipFill>
        <p:spPr>
          <a:xfrm>
            <a:off x="10712625" y="3710578"/>
            <a:ext cx="1024301" cy="467350"/>
          </a:xfrm>
          <a:prstGeom prst="rect">
            <a:avLst/>
          </a:prstGeom>
          <a:noFill/>
          <a:ln>
            <a:noFill/>
          </a:ln>
        </p:spPr>
      </p:pic>
      <p:pic>
        <p:nvPicPr>
          <p:cNvPr id="233" name="Google Shape;233;g8972dd7e56_2_2"/>
          <p:cNvPicPr preferRelativeResize="0"/>
          <p:nvPr/>
        </p:nvPicPr>
        <p:blipFill>
          <a:blip r:embed="rId5">
            <a:alphaModFix/>
          </a:blip>
          <a:stretch>
            <a:fillRect/>
          </a:stretch>
        </p:blipFill>
        <p:spPr>
          <a:xfrm>
            <a:off x="6460000" y="3171900"/>
            <a:ext cx="572550" cy="282950"/>
          </a:xfrm>
          <a:prstGeom prst="rect">
            <a:avLst/>
          </a:prstGeom>
          <a:noFill/>
          <a:ln>
            <a:noFill/>
          </a:ln>
        </p:spPr>
      </p:pic>
      <p:pic>
        <p:nvPicPr>
          <p:cNvPr id="234" name="Google Shape;234;g8972dd7e56_2_2"/>
          <p:cNvPicPr preferRelativeResize="0"/>
          <p:nvPr/>
        </p:nvPicPr>
        <p:blipFill>
          <a:blip r:embed="rId6">
            <a:alphaModFix/>
          </a:blip>
          <a:stretch>
            <a:fillRect/>
          </a:stretch>
        </p:blipFill>
        <p:spPr>
          <a:xfrm>
            <a:off x="7856775" y="3338275"/>
            <a:ext cx="805450" cy="443323"/>
          </a:xfrm>
          <a:prstGeom prst="rect">
            <a:avLst/>
          </a:prstGeom>
          <a:noFill/>
          <a:ln>
            <a:noFill/>
          </a:ln>
        </p:spPr>
      </p:pic>
      <p:pic>
        <p:nvPicPr>
          <p:cNvPr id="235" name="Google Shape;235;g8972dd7e56_2_2"/>
          <p:cNvPicPr preferRelativeResize="0"/>
          <p:nvPr/>
        </p:nvPicPr>
        <p:blipFill>
          <a:blip r:embed="rId7">
            <a:alphaModFix/>
          </a:blip>
          <a:stretch>
            <a:fillRect/>
          </a:stretch>
        </p:blipFill>
        <p:spPr>
          <a:xfrm>
            <a:off x="5452275" y="3710576"/>
            <a:ext cx="480971" cy="282950"/>
          </a:xfrm>
          <a:prstGeom prst="rect">
            <a:avLst/>
          </a:prstGeom>
          <a:noFill/>
          <a:ln>
            <a:noFill/>
          </a:ln>
        </p:spPr>
      </p:pic>
      <p:pic>
        <p:nvPicPr>
          <p:cNvPr id="236" name="Google Shape;236;g8972dd7e56_2_2"/>
          <p:cNvPicPr preferRelativeResize="0"/>
          <p:nvPr/>
        </p:nvPicPr>
        <p:blipFill>
          <a:blip r:embed="rId8">
            <a:alphaModFix/>
          </a:blip>
          <a:stretch>
            <a:fillRect/>
          </a:stretch>
        </p:blipFill>
        <p:spPr>
          <a:xfrm>
            <a:off x="4799250" y="5585000"/>
            <a:ext cx="526150" cy="354950"/>
          </a:xfrm>
          <a:prstGeom prst="rect">
            <a:avLst/>
          </a:prstGeom>
          <a:noFill/>
          <a:ln>
            <a:noFill/>
          </a:ln>
        </p:spPr>
      </p:pic>
      <p:pic>
        <p:nvPicPr>
          <p:cNvPr id="237" name="Google Shape;237;g8972dd7e56_2_2"/>
          <p:cNvPicPr preferRelativeResize="0"/>
          <p:nvPr/>
        </p:nvPicPr>
        <p:blipFill>
          <a:blip r:embed="rId9">
            <a:alphaModFix/>
          </a:blip>
          <a:stretch>
            <a:fillRect/>
          </a:stretch>
        </p:blipFill>
        <p:spPr>
          <a:xfrm>
            <a:off x="8401077" y="4114800"/>
            <a:ext cx="567900" cy="354950"/>
          </a:xfrm>
          <a:prstGeom prst="rect">
            <a:avLst/>
          </a:prstGeom>
          <a:noFill/>
          <a:ln>
            <a:noFill/>
          </a:ln>
        </p:spPr>
      </p:pic>
      <p:pic>
        <p:nvPicPr>
          <p:cNvPr id="238" name="Google Shape;238;g8972dd7e56_2_2"/>
          <p:cNvPicPr preferRelativeResize="0"/>
          <p:nvPr/>
        </p:nvPicPr>
        <p:blipFill>
          <a:blip r:embed="rId10">
            <a:alphaModFix/>
          </a:blip>
          <a:stretch>
            <a:fillRect/>
          </a:stretch>
        </p:blipFill>
        <p:spPr>
          <a:xfrm>
            <a:off x="7828526" y="5858296"/>
            <a:ext cx="572550" cy="303754"/>
          </a:xfrm>
          <a:prstGeom prst="rect">
            <a:avLst/>
          </a:prstGeom>
          <a:noFill/>
          <a:ln>
            <a:noFill/>
          </a:ln>
        </p:spPr>
      </p:pic>
      <p:pic>
        <p:nvPicPr>
          <p:cNvPr id="239" name="Google Shape;239;g8972dd7e56_2_2"/>
          <p:cNvPicPr preferRelativeResize="0"/>
          <p:nvPr/>
        </p:nvPicPr>
        <p:blipFill>
          <a:blip r:embed="rId11">
            <a:alphaModFix/>
          </a:blip>
          <a:stretch>
            <a:fillRect/>
          </a:stretch>
        </p:blipFill>
        <p:spPr>
          <a:xfrm>
            <a:off x="8968975" y="5708191"/>
            <a:ext cx="480975" cy="394659"/>
          </a:xfrm>
          <a:prstGeom prst="rect">
            <a:avLst/>
          </a:prstGeom>
          <a:noFill/>
          <a:ln>
            <a:noFill/>
          </a:ln>
        </p:spPr>
      </p:pic>
      <p:sp>
        <p:nvSpPr>
          <p:cNvPr id="240" name="Google Shape;240;g8972dd7e56_2_2"/>
          <p:cNvSpPr/>
          <p:nvPr/>
        </p:nvSpPr>
        <p:spPr>
          <a:xfrm>
            <a:off x="1598700" y="7523750"/>
            <a:ext cx="1564800" cy="28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g8972dd7e56_2_2"/>
          <p:cNvPicPr preferRelativeResize="0"/>
          <p:nvPr/>
        </p:nvPicPr>
        <p:blipFill rotWithShape="1">
          <a:blip r:embed="rId12">
            <a:alphaModFix/>
          </a:blip>
          <a:srcRect b="-8350" l="780" r="-779" t="8349"/>
          <a:stretch/>
        </p:blipFill>
        <p:spPr>
          <a:xfrm>
            <a:off x="6874225" y="6723775"/>
            <a:ext cx="954299" cy="690000"/>
          </a:xfrm>
          <a:prstGeom prst="rect">
            <a:avLst/>
          </a:prstGeom>
          <a:noFill/>
          <a:ln>
            <a:noFill/>
          </a:ln>
        </p:spPr>
      </p:pic>
      <p:pic>
        <p:nvPicPr>
          <p:cNvPr id="242" name="Google Shape;242;g8972dd7e56_2_2"/>
          <p:cNvPicPr preferRelativeResize="0"/>
          <p:nvPr/>
        </p:nvPicPr>
        <p:blipFill>
          <a:blip r:embed="rId13">
            <a:alphaModFix/>
          </a:blip>
          <a:stretch>
            <a:fillRect/>
          </a:stretch>
        </p:blipFill>
        <p:spPr>
          <a:xfrm>
            <a:off x="3306449" y="4469750"/>
            <a:ext cx="427375" cy="131900"/>
          </a:xfrm>
          <a:prstGeom prst="rect">
            <a:avLst/>
          </a:prstGeom>
          <a:noFill/>
          <a:ln>
            <a:noFill/>
          </a:ln>
        </p:spPr>
      </p:pic>
      <p:pic>
        <p:nvPicPr>
          <p:cNvPr id="243" name="Google Shape;243;g8972dd7e56_2_2"/>
          <p:cNvPicPr preferRelativeResize="0"/>
          <p:nvPr/>
        </p:nvPicPr>
        <p:blipFill>
          <a:blip r:embed="rId14">
            <a:alphaModFix/>
          </a:blip>
          <a:stretch>
            <a:fillRect/>
          </a:stretch>
        </p:blipFill>
        <p:spPr>
          <a:xfrm>
            <a:off x="4126775" y="5002075"/>
            <a:ext cx="480975" cy="312060"/>
          </a:xfrm>
          <a:prstGeom prst="rect">
            <a:avLst/>
          </a:prstGeom>
          <a:noFill/>
          <a:ln>
            <a:noFill/>
          </a:ln>
        </p:spPr>
      </p:pic>
      <p:pic>
        <p:nvPicPr>
          <p:cNvPr id="244" name="Google Shape;244;g8972dd7e56_2_2"/>
          <p:cNvPicPr preferRelativeResize="0"/>
          <p:nvPr/>
        </p:nvPicPr>
        <p:blipFill>
          <a:blip r:embed="rId15">
            <a:alphaModFix/>
          </a:blip>
          <a:stretch>
            <a:fillRect/>
          </a:stretch>
        </p:blipFill>
        <p:spPr>
          <a:xfrm>
            <a:off x="4081600" y="5559156"/>
            <a:ext cx="526150" cy="243382"/>
          </a:xfrm>
          <a:prstGeom prst="rect">
            <a:avLst/>
          </a:prstGeom>
          <a:noFill/>
          <a:ln>
            <a:noFill/>
          </a:ln>
        </p:spPr>
      </p:pic>
      <p:pic>
        <p:nvPicPr>
          <p:cNvPr id="245" name="Google Shape;245;g8972dd7e56_2_2"/>
          <p:cNvPicPr preferRelativeResize="0"/>
          <p:nvPr/>
        </p:nvPicPr>
        <p:blipFill>
          <a:blip r:embed="rId16">
            <a:alphaModFix/>
          </a:blip>
          <a:stretch>
            <a:fillRect/>
          </a:stretch>
        </p:blipFill>
        <p:spPr>
          <a:xfrm>
            <a:off x="4126775" y="6047571"/>
            <a:ext cx="480975" cy="327056"/>
          </a:xfrm>
          <a:prstGeom prst="rect">
            <a:avLst/>
          </a:prstGeom>
          <a:noFill/>
          <a:ln>
            <a:noFill/>
          </a:ln>
        </p:spPr>
      </p:pic>
      <p:pic>
        <p:nvPicPr>
          <p:cNvPr id="246" name="Google Shape;246;g8972dd7e56_2_2"/>
          <p:cNvPicPr preferRelativeResize="0"/>
          <p:nvPr/>
        </p:nvPicPr>
        <p:blipFill>
          <a:blip r:embed="rId17">
            <a:alphaModFix/>
          </a:blip>
          <a:stretch>
            <a:fillRect/>
          </a:stretch>
        </p:blipFill>
        <p:spPr>
          <a:xfrm>
            <a:off x="3306450" y="4668800"/>
            <a:ext cx="427376" cy="180778"/>
          </a:xfrm>
          <a:prstGeom prst="rect">
            <a:avLst/>
          </a:prstGeom>
          <a:noFill/>
          <a:ln>
            <a:noFill/>
          </a:ln>
        </p:spPr>
      </p:pic>
      <p:pic>
        <p:nvPicPr>
          <p:cNvPr id="247" name="Google Shape;247;g8972dd7e56_2_2"/>
          <p:cNvPicPr preferRelativeResize="0"/>
          <p:nvPr/>
        </p:nvPicPr>
        <p:blipFill>
          <a:blip r:embed="rId18">
            <a:alphaModFix/>
          </a:blip>
          <a:stretch>
            <a:fillRect/>
          </a:stretch>
        </p:blipFill>
        <p:spPr>
          <a:xfrm>
            <a:off x="3322425" y="4849575"/>
            <a:ext cx="395412" cy="243400"/>
          </a:xfrm>
          <a:prstGeom prst="rect">
            <a:avLst/>
          </a:prstGeom>
          <a:noFill/>
          <a:ln>
            <a:noFill/>
          </a:ln>
        </p:spPr>
      </p:pic>
      <p:pic>
        <p:nvPicPr>
          <p:cNvPr id="248" name="Google Shape;248;g8972dd7e56_2_2"/>
          <p:cNvPicPr preferRelativeResize="0"/>
          <p:nvPr/>
        </p:nvPicPr>
        <p:blipFill>
          <a:blip r:embed="rId19">
            <a:alphaModFix/>
          </a:blip>
          <a:stretch>
            <a:fillRect/>
          </a:stretch>
        </p:blipFill>
        <p:spPr>
          <a:xfrm>
            <a:off x="10780100" y="3396427"/>
            <a:ext cx="912593" cy="394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g8990fe4d6d_4_18"/>
          <p:cNvSpPr txBox="1"/>
          <p:nvPr>
            <p:ph type="title"/>
          </p:nvPr>
        </p:nvSpPr>
        <p:spPr>
          <a:xfrm>
            <a:off x="639762" y="146050"/>
            <a:ext cx="10561500" cy="1555800"/>
          </a:xfrm>
          <a:prstGeom prst="rect">
            <a:avLst/>
          </a:prstGeom>
          <a:noFill/>
          <a:ln>
            <a:noFill/>
          </a:ln>
        </p:spPr>
        <p:txBody>
          <a:bodyPr anchorCtr="0" anchor="b" bIns="60075" lIns="120150" spcFirstLastPara="1" rIns="120150" wrap="square" tIns="60075">
            <a:noAutofit/>
          </a:bodyPr>
          <a:lstStyle/>
          <a:p>
            <a:pPr indent="0" lvl="0" marL="0" rtl="0" algn="l">
              <a:lnSpc>
                <a:spcPct val="100000"/>
              </a:lnSpc>
              <a:spcBef>
                <a:spcPts val="0"/>
              </a:spcBef>
              <a:spcAft>
                <a:spcPts val="0"/>
              </a:spcAft>
              <a:buSzPts val="1400"/>
              <a:buNone/>
            </a:pPr>
            <a:r>
              <a:rPr lang="en-US">
                <a:solidFill>
                  <a:srgbClr val="1C4587"/>
                </a:solidFill>
              </a:rPr>
              <a:t>Recommended Tech stacks</a:t>
            </a:r>
            <a:endParaRPr>
              <a:solidFill>
                <a:srgbClr val="1C4587"/>
              </a:solidFill>
            </a:endParaRPr>
          </a:p>
        </p:txBody>
      </p:sp>
      <p:grpSp>
        <p:nvGrpSpPr>
          <p:cNvPr id="254" name="Google Shape;254;g8990fe4d6d_4_18"/>
          <p:cNvGrpSpPr/>
          <p:nvPr/>
        </p:nvGrpSpPr>
        <p:grpSpPr>
          <a:xfrm>
            <a:off x="1536537" y="1872313"/>
            <a:ext cx="7499673" cy="5686974"/>
            <a:chOff x="1143866" y="1238"/>
            <a:chExt cx="7499673" cy="5686974"/>
          </a:xfrm>
        </p:grpSpPr>
        <p:sp>
          <p:nvSpPr>
            <p:cNvPr id="255" name="Google Shape;255;g8990fe4d6d_4_18"/>
            <p:cNvSpPr/>
            <p:nvPr/>
          </p:nvSpPr>
          <p:spPr>
            <a:xfrm>
              <a:off x="1143866" y="1238"/>
              <a:ext cx="6959100" cy="632700"/>
            </a:xfrm>
            <a:prstGeom prst="rect">
              <a:avLst/>
            </a:prstGeom>
            <a:no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8990fe4d6d_4_18"/>
            <p:cNvSpPr txBox="1"/>
            <p:nvPr/>
          </p:nvSpPr>
          <p:spPr>
            <a:xfrm>
              <a:off x="1143866" y="1238"/>
              <a:ext cx="6959100" cy="632700"/>
            </a:xfrm>
            <a:prstGeom prst="rect">
              <a:avLst/>
            </a:prstGeom>
            <a:noFill/>
            <a:ln>
              <a:noFill/>
            </a:ln>
          </p:spPr>
          <p:txBody>
            <a:bodyPr anchorCtr="0" anchor="b"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Data Layer - HDFS</a:t>
              </a:r>
              <a:endParaRPr b="0" i="0" sz="2000" u="none" cap="none" strike="noStrike">
                <a:solidFill>
                  <a:srgbClr val="000000"/>
                </a:solidFill>
                <a:latin typeface="Arial"/>
                <a:ea typeface="Arial"/>
                <a:cs typeface="Arial"/>
                <a:sym typeface="Arial"/>
              </a:endParaRPr>
            </a:p>
          </p:txBody>
        </p:sp>
        <p:sp>
          <p:nvSpPr>
            <p:cNvPr id="257" name="Google Shape;257;g8990fe4d6d_4_18"/>
            <p:cNvSpPr/>
            <p:nvPr/>
          </p:nvSpPr>
          <p:spPr>
            <a:xfrm>
              <a:off x="1143866"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8990fe4d6d_4_18"/>
            <p:cNvSpPr/>
            <p:nvPr/>
          </p:nvSpPr>
          <p:spPr>
            <a:xfrm>
              <a:off x="2125891"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8990fe4d6d_4_18"/>
            <p:cNvSpPr/>
            <p:nvPr/>
          </p:nvSpPr>
          <p:spPr>
            <a:xfrm>
              <a:off x="3107916"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8990fe4d6d_4_18"/>
            <p:cNvSpPr/>
            <p:nvPr/>
          </p:nvSpPr>
          <p:spPr>
            <a:xfrm>
              <a:off x="4089942"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8990fe4d6d_4_18"/>
            <p:cNvSpPr/>
            <p:nvPr/>
          </p:nvSpPr>
          <p:spPr>
            <a:xfrm>
              <a:off x="5071967"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8990fe4d6d_4_18"/>
            <p:cNvSpPr/>
            <p:nvPr/>
          </p:nvSpPr>
          <p:spPr>
            <a:xfrm>
              <a:off x="6053992"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8990fe4d6d_4_18"/>
            <p:cNvSpPr/>
            <p:nvPr/>
          </p:nvSpPr>
          <p:spPr>
            <a:xfrm>
              <a:off x="7036017" y="633895"/>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8990fe4d6d_4_18"/>
            <p:cNvSpPr/>
            <p:nvPr/>
          </p:nvSpPr>
          <p:spPr>
            <a:xfrm>
              <a:off x="1143866" y="878445"/>
              <a:ext cx="6959100" cy="63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8990fe4d6d_4_18"/>
            <p:cNvSpPr txBox="1"/>
            <p:nvPr/>
          </p:nvSpPr>
          <p:spPr>
            <a:xfrm>
              <a:off x="1143866" y="878445"/>
              <a:ext cx="6959100" cy="632700"/>
            </a:xfrm>
            <a:prstGeom prst="rect">
              <a:avLst/>
            </a:prstGeom>
            <a:noFill/>
            <a:ln>
              <a:noFill/>
            </a:ln>
          </p:spPr>
          <p:txBody>
            <a:bodyPr anchorCtr="0" anchor="b"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Data Ingestion Layer- Flume, Sqoop, Kafka</a:t>
              </a:r>
              <a:endParaRPr b="0" i="0" sz="2000" u="none" cap="none" strike="noStrike">
                <a:solidFill>
                  <a:srgbClr val="000000"/>
                </a:solidFill>
                <a:latin typeface="Arial"/>
                <a:ea typeface="Arial"/>
                <a:cs typeface="Arial"/>
                <a:sym typeface="Arial"/>
              </a:endParaRPr>
            </a:p>
          </p:txBody>
        </p:sp>
        <p:sp>
          <p:nvSpPr>
            <p:cNvPr id="266" name="Google Shape;266;g8990fe4d6d_4_18"/>
            <p:cNvSpPr/>
            <p:nvPr/>
          </p:nvSpPr>
          <p:spPr>
            <a:xfrm>
              <a:off x="1143866"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8990fe4d6d_4_18"/>
            <p:cNvSpPr/>
            <p:nvPr/>
          </p:nvSpPr>
          <p:spPr>
            <a:xfrm>
              <a:off x="2122025"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8990fe4d6d_4_18"/>
            <p:cNvSpPr/>
            <p:nvPr/>
          </p:nvSpPr>
          <p:spPr>
            <a:xfrm>
              <a:off x="3100957"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8990fe4d6d_4_18"/>
            <p:cNvSpPr/>
            <p:nvPr/>
          </p:nvSpPr>
          <p:spPr>
            <a:xfrm>
              <a:off x="4079116"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8990fe4d6d_4_18"/>
            <p:cNvSpPr/>
            <p:nvPr/>
          </p:nvSpPr>
          <p:spPr>
            <a:xfrm>
              <a:off x="5058048"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8990fe4d6d_4_18"/>
            <p:cNvSpPr/>
            <p:nvPr/>
          </p:nvSpPr>
          <p:spPr>
            <a:xfrm>
              <a:off x="6036207"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8990fe4d6d_4_18"/>
            <p:cNvSpPr/>
            <p:nvPr/>
          </p:nvSpPr>
          <p:spPr>
            <a:xfrm>
              <a:off x="7015139" y="1511103"/>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8990fe4d6d_4_18"/>
            <p:cNvSpPr/>
            <p:nvPr/>
          </p:nvSpPr>
          <p:spPr>
            <a:xfrm>
              <a:off x="1143866" y="1639977"/>
              <a:ext cx="7049700" cy="1031100"/>
            </a:xfrm>
            <a:prstGeom prst="rect">
              <a:avLst/>
            </a:prstGeom>
            <a:solidFill>
              <a:schemeClr val="lt1"/>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8990fe4d6d_4_18"/>
            <p:cNvSpPr txBox="1"/>
            <p:nvPr/>
          </p:nvSpPr>
          <p:spPr>
            <a:xfrm>
              <a:off x="1143866" y="1639977"/>
              <a:ext cx="7049700" cy="10311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Data Processing Layer –</a:t>
              </a:r>
              <a:endParaRPr/>
            </a:p>
            <a:p>
              <a:pPr indent="0" lvl="0" marL="0" marR="0" rtl="0" algn="l">
                <a:lnSpc>
                  <a:spcPct val="90000"/>
                </a:lnSpc>
                <a:spcBef>
                  <a:spcPts val="7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Spark ML, Storm, Hive</a:t>
              </a:r>
              <a:endParaRPr/>
            </a:p>
          </p:txBody>
        </p:sp>
        <p:sp>
          <p:nvSpPr>
            <p:cNvPr id="275" name="Google Shape;275;g8990fe4d6d_4_18"/>
            <p:cNvSpPr/>
            <p:nvPr/>
          </p:nvSpPr>
          <p:spPr>
            <a:xfrm>
              <a:off x="1143866" y="2889750"/>
              <a:ext cx="6959100" cy="63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8990fe4d6d_4_18"/>
            <p:cNvSpPr txBox="1"/>
            <p:nvPr/>
          </p:nvSpPr>
          <p:spPr>
            <a:xfrm>
              <a:off x="1143866" y="2889750"/>
              <a:ext cx="6959100" cy="632700"/>
            </a:xfrm>
            <a:prstGeom prst="rect">
              <a:avLst/>
            </a:prstGeom>
            <a:noFill/>
            <a:ln>
              <a:noFill/>
            </a:ln>
          </p:spPr>
          <p:txBody>
            <a:bodyPr anchorCtr="0" anchor="b"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77" name="Google Shape;277;g8990fe4d6d_4_18"/>
            <p:cNvSpPr/>
            <p:nvPr/>
          </p:nvSpPr>
          <p:spPr>
            <a:xfrm>
              <a:off x="1143866"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8990fe4d6d_4_18"/>
            <p:cNvSpPr/>
            <p:nvPr/>
          </p:nvSpPr>
          <p:spPr>
            <a:xfrm>
              <a:off x="2122025"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8990fe4d6d_4_18"/>
            <p:cNvSpPr/>
            <p:nvPr/>
          </p:nvSpPr>
          <p:spPr>
            <a:xfrm>
              <a:off x="3100957"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8990fe4d6d_4_18"/>
            <p:cNvSpPr/>
            <p:nvPr/>
          </p:nvSpPr>
          <p:spPr>
            <a:xfrm>
              <a:off x="4079116"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8990fe4d6d_4_18"/>
            <p:cNvSpPr/>
            <p:nvPr/>
          </p:nvSpPr>
          <p:spPr>
            <a:xfrm>
              <a:off x="5058048"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8990fe4d6d_4_18"/>
            <p:cNvSpPr/>
            <p:nvPr/>
          </p:nvSpPr>
          <p:spPr>
            <a:xfrm>
              <a:off x="6036207"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8990fe4d6d_4_18"/>
            <p:cNvSpPr/>
            <p:nvPr/>
          </p:nvSpPr>
          <p:spPr>
            <a:xfrm>
              <a:off x="7015139" y="3522407"/>
              <a:ext cx="1628400" cy="1288800"/>
            </a:xfrm>
            <a:prstGeom prst="chevron">
              <a:avLst>
                <a:gd fmla="val 7061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8990fe4d6d_4_18"/>
            <p:cNvSpPr/>
            <p:nvPr/>
          </p:nvSpPr>
          <p:spPr>
            <a:xfrm>
              <a:off x="1143866" y="3651282"/>
              <a:ext cx="7049700" cy="1031100"/>
            </a:xfrm>
            <a:prstGeom prst="rect">
              <a:avLst/>
            </a:prstGeom>
            <a:solidFill>
              <a:schemeClr val="lt1"/>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8990fe4d6d_4_18"/>
            <p:cNvSpPr txBox="1"/>
            <p:nvPr/>
          </p:nvSpPr>
          <p:spPr>
            <a:xfrm>
              <a:off x="1143866" y="3651282"/>
              <a:ext cx="7049700" cy="10311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2000"/>
                <a:buFont typeface="Arial"/>
                <a:buNone/>
              </a:pPr>
              <a:r>
                <a:t/>
              </a:r>
              <a:endParaRPr sz="2000"/>
            </a:p>
            <a:p>
              <a:pPr indent="0" lvl="0" marL="0" marR="0" rtl="0" algn="l">
                <a:lnSpc>
                  <a:spcPct val="90000"/>
                </a:lnSpc>
                <a:spcBef>
                  <a:spcPts val="0"/>
                </a:spcBef>
                <a:spcAft>
                  <a:spcPts val="0"/>
                </a:spcAft>
                <a:buClr>
                  <a:srgbClr val="000000"/>
                </a:buClr>
                <a:buSzPts val="2000"/>
                <a:buFont typeface="Arial"/>
                <a:buNone/>
              </a:pPr>
              <a:r>
                <a:t/>
              </a:r>
              <a:endParaRPr sz="2000"/>
            </a:p>
            <a:p>
              <a:pPr indent="0" lvl="0" marL="0" marR="0" rtl="0" algn="l">
                <a:lnSpc>
                  <a:spcPct val="90000"/>
                </a:lnSpc>
                <a:spcBef>
                  <a:spcPts val="0"/>
                </a:spcBef>
                <a:spcAft>
                  <a:spcPts val="0"/>
                </a:spcAft>
                <a:buClr>
                  <a:srgbClr val="000000"/>
                </a:buClr>
                <a:buSzPts val="2000"/>
                <a:buFont typeface="Arial"/>
                <a:buNone/>
              </a:pPr>
              <a:r>
                <a:t/>
              </a:r>
              <a:endParaRPr sz="2000"/>
            </a:p>
            <a:p>
              <a:pPr indent="0" lvl="0" marL="0" marR="0" rtl="0" algn="l">
                <a:lnSpc>
                  <a:spcPct val="90000"/>
                </a:lnSpc>
                <a:spcBef>
                  <a:spcPts val="0"/>
                </a:spcBef>
                <a:spcAft>
                  <a:spcPts val="0"/>
                </a:spcAft>
                <a:buClr>
                  <a:srgbClr val="000000"/>
                </a:buClr>
                <a:buSzPts val="2000"/>
                <a:buFont typeface="Arial"/>
                <a:buNone/>
              </a:pPr>
              <a:r>
                <a:rPr lang="en-US" sz="2000"/>
                <a:t>   Interactive/Speed Layer </a:t>
              </a:r>
              <a:r>
                <a:rPr lang="en-US" sz="2000">
                  <a:solidFill>
                    <a:schemeClr val="dk1"/>
                  </a:solidFill>
                </a:rPr>
                <a:t>– Redis, Hbase, Neo4j</a:t>
              </a:r>
              <a:endParaRPr>
                <a:solidFill>
                  <a:schemeClr val="dk1"/>
                </a:solidFill>
              </a:endParaRPr>
            </a:p>
            <a:p>
              <a:pPr indent="0" lvl="0" marL="0" marR="0" rtl="0" algn="l">
                <a:lnSpc>
                  <a:spcPct val="90000"/>
                </a:lnSpc>
                <a:spcBef>
                  <a:spcPts val="0"/>
                </a:spcBef>
                <a:spcAft>
                  <a:spcPts val="0"/>
                </a:spcAft>
                <a:buClr>
                  <a:srgbClr val="000000"/>
                </a:buClr>
                <a:buSzPts val="2000"/>
                <a:buFont typeface="Arial"/>
                <a:buNone/>
              </a:pPr>
              <a:r>
                <a:rPr lang="en-US" sz="2000"/>
                <a:t> </a:t>
              </a:r>
              <a:endParaRPr sz="2000"/>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90000"/>
                </a:lnSpc>
                <a:spcBef>
                  <a:spcPts val="700"/>
                </a:spcBef>
                <a:spcAft>
                  <a:spcPts val="0"/>
                </a:spcAft>
                <a:buClr>
                  <a:srgbClr val="000000"/>
                </a:buClr>
                <a:buSzPts val="2000"/>
                <a:buFont typeface="Arial"/>
                <a:buNone/>
              </a:pPr>
              <a:r>
                <a:t/>
              </a:r>
              <a:endParaRPr/>
            </a:p>
          </p:txBody>
        </p:sp>
        <p:sp>
          <p:nvSpPr>
            <p:cNvPr id="286" name="Google Shape;286;g8990fe4d6d_4_18"/>
            <p:cNvSpPr/>
            <p:nvPr/>
          </p:nvSpPr>
          <p:spPr>
            <a:xfrm>
              <a:off x="1244358" y="2891386"/>
              <a:ext cx="6959100" cy="63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8990fe4d6d_4_18"/>
            <p:cNvSpPr txBox="1"/>
            <p:nvPr/>
          </p:nvSpPr>
          <p:spPr>
            <a:xfrm>
              <a:off x="1244358" y="2891386"/>
              <a:ext cx="6959100" cy="632700"/>
            </a:xfrm>
            <a:prstGeom prst="rect">
              <a:avLst/>
            </a:prstGeom>
            <a:noFill/>
            <a:ln>
              <a:noFill/>
            </a:ln>
          </p:spPr>
          <p:txBody>
            <a:bodyPr anchorCtr="0" anchor="b"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Data Presentation Layer (Analysis) – BI Tools, Tableau, </a:t>
              </a:r>
              <a:r>
                <a:rPr lang="en-US" sz="2000"/>
                <a:t>Kibana</a:t>
              </a:r>
              <a:endParaRPr/>
            </a:p>
          </p:txBody>
        </p:sp>
        <p:sp>
          <p:nvSpPr>
            <p:cNvPr id="288" name="Google Shape;288;g8990fe4d6d_4_18"/>
            <p:cNvSpPr/>
            <p:nvPr/>
          </p:nvSpPr>
          <p:spPr>
            <a:xfrm>
              <a:off x="1143866"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8990fe4d6d_4_18"/>
            <p:cNvSpPr/>
            <p:nvPr/>
          </p:nvSpPr>
          <p:spPr>
            <a:xfrm>
              <a:off x="2125891"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8990fe4d6d_4_18"/>
            <p:cNvSpPr/>
            <p:nvPr/>
          </p:nvSpPr>
          <p:spPr>
            <a:xfrm>
              <a:off x="3107916"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990fe4d6d_4_18"/>
            <p:cNvSpPr/>
            <p:nvPr/>
          </p:nvSpPr>
          <p:spPr>
            <a:xfrm>
              <a:off x="4089942"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8990fe4d6d_4_18"/>
            <p:cNvSpPr/>
            <p:nvPr/>
          </p:nvSpPr>
          <p:spPr>
            <a:xfrm>
              <a:off x="5071967"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8990fe4d6d_4_18"/>
            <p:cNvSpPr/>
            <p:nvPr/>
          </p:nvSpPr>
          <p:spPr>
            <a:xfrm>
              <a:off x="6053992"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8990fe4d6d_4_18"/>
            <p:cNvSpPr/>
            <p:nvPr/>
          </p:nvSpPr>
          <p:spPr>
            <a:xfrm>
              <a:off x="7036017" y="5533712"/>
              <a:ext cx="927900" cy="154500"/>
            </a:xfrm>
            <a:prstGeom prst="parallelogram">
              <a:avLst>
                <a:gd fmla="val 140840" name="adj"/>
              </a:avLst>
            </a:prstGeom>
            <a:solidFill>
              <a:srgbClr val="1C4587"/>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g8990fe4d6d_4_18"/>
          <p:cNvSpPr txBox="1"/>
          <p:nvPr/>
        </p:nvSpPr>
        <p:spPr>
          <a:xfrm>
            <a:off x="1733925" y="6728725"/>
            <a:ext cx="7020300" cy="710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lang="en-US" sz="2000">
                <a:solidFill>
                  <a:schemeClr val="dk1"/>
                </a:solidFill>
              </a:rPr>
              <a:t>Operations and Scheduling layer – Oozie, Zookeeper </a:t>
            </a:r>
            <a:endParaRPr/>
          </a:p>
        </p:txBody>
      </p:sp>
      <p:pic>
        <p:nvPicPr>
          <p:cNvPr id="296" name="Google Shape;296;g8990fe4d6d_4_18"/>
          <p:cNvPicPr preferRelativeResize="0"/>
          <p:nvPr/>
        </p:nvPicPr>
        <p:blipFill rotWithShape="1">
          <a:blip r:embed="rId3">
            <a:alphaModFix/>
          </a:blip>
          <a:srcRect b="-8350" l="780" r="-779" t="8349"/>
          <a:stretch/>
        </p:blipFill>
        <p:spPr>
          <a:xfrm>
            <a:off x="9847900" y="4197075"/>
            <a:ext cx="2196425" cy="1372850"/>
          </a:xfrm>
          <a:prstGeom prst="rect">
            <a:avLst/>
          </a:prstGeom>
          <a:noFill/>
          <a:ln>
            <a:noFill/>
          </a:ln>
        </p:spPr>
      </p:pic>
      <p:sp>
        <p:nvSpPr>
          <p:cNvPr id="297" name="Google Shape;297;g8990fe4d6d_4_18"/>
          <p:cNvSpPr txBox="1"/>
          <p:nvPr/>
        </p:nvSpPr>
        <p:spPr>
          <a:xfrm>
            <a:off x="1624150" y="7559275"/>
            <a:ext cx="9058500" cy="710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lang="en-US" sz="2000">
                <a:solidFill>
                  <a:schemeClr val="dk1"/>
                </a:solidFill>
              </a:rPr>
              <a:t>Data Access L</a:t>
            </a:r>
            <a:r>
              <a:rPr lang="en-US" sz="2000">
                <a:solidFill>
                  <a:schemeClr val="dk1"/>
                </a:solidFill>
              </a:rPr>
              <a:t>ayer – Scala, Kibana, Python, elasticsearch, logstash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80b0c95491_12_15"/>
          <p:cNvSpPr txBox="1"/>
          <p:nvPr>
            <p:ph type="title"/>
          </p:nvPr>
        </p:nvSpPr>
        <p:spPr>
          <a:xfrm>
            <a:off x="639762" y="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Deployment strategy</a:t>
            </a:r>
            <a:endParaRPr>
              <a:solidFill>
                <a:srgbClr val="1C4587"/>
              </a:solidFill>
            </a:endParaRPr>
          </a:p>
        </p:txBody>
      </p:sp>
      <p:sp>
        <p:nvSpPr>
          <p:cNvPr id="304" name="Google Shape;304;g80b0c95491_12_15"/>
          <p:cNvSpPr txBox="1"/>
          <p:nvPr/>
        </p:nvSpPr>
        <p:spPr>
          <a:xfrm>
            <a:off x="766800" y="1513425"/>
            <a:ext cx="10307400" cy="5288400"/>
          </a:xfrm>
          <a:prstGeom prst="rect">
            <a:avLst/>
          </a:prstGeom>
          <a:solidFill>
            <a:srgbClr val="F3F3F3"/>
          </a:solidFill>
          <a:ln>
            <a:noFill/>
          </a:ln>
        </p:spPr>
        <p:txBody>
          <a:bodyPr anchorCtr="0" anchor="t" bIns="91425" lIns="91425" spcFirstLastPara="1" rIns="91425" wrap="square" tIns="91425">
            <a:noAutofit/>
          </a:bodyPr>
          <a:lstStyle/>
          <a:p>
            <a:pPr indent="-463550" lvl="0" marL="457200" rtl="0" algn="l">
              <a:spcBef>
                <a:spcPts val="0"/>
              </a:spcBef>
              <a:spcAft>
                <a:spcPts val="0"/>
              </a:spcAft>
              <a:buSzPts val="3700"/>
              <a:buAutoNum type="arabicPeriod"/>
            </a:pPr>
            <a:r>
              <a:rPr lang="en-US" sz="3700"/>
              <a:t>Understand your big data needs</a:t>
            </a:r>
            <a:endParaRPr sz="3700"/>
          </a:p>
          <a:p>
            <a:pPr indent="-463550" lvl="0" marL="457200" rtl="0" algn="l">
              <a:spcBef>
                <a:spcPts val="0"/>
              </a:spcBef>
              <a:spcAft>
                <a:spcPts val="0"/>
              </a:spcAft>
              <a:buSzPts val="3700"/>
              <a:buAutoNum type="arabicPeriod"/>
            </a:pPr>
            <a:r>
              <a:rPr lang="en-US" sz="3700"/>
              <a:t>Organize your big data priorities</a:t>
            </a:r>
            <a:endParaRPr sz="3700"/>
          </a:p>
          <a:p>
            <a:pPr indent="-463550" lvl="0" marL="457200" rtl="0" algn="l">
              <a:spcBef>
                <a:spcPts val="0"/>
              </a:spcBef>
              <a:spcAft>
                <a:spcPts val="0"/>
              </a:spcAft>
              <a:buSzPts val="3700"/>
              <a:buAutoNum type="arabicPeriod"/>
            </a:pPr>
            <a:r>
              <a:rPr lang="en-US" sz="3700"/>
              <a:t>Analyze your big data analytics needs</a:t>
            </a:r>
            <a:endParaRPr sz="3700"/>
          </a:p>
          <a:p>
            <a:pPr indent="-463550" lvl="0" marL="457200" rtl="0" algn="l">
              <a:spcBef>
                <a:spcPts val="0"/>
              </a:spcBef>
              <a:spcAft>
                <a:spcPts val="0"/>
              </a:spcAft>
              <a:buSzPts val="3700"/>
              <a:buAutoNum type="arabicPeriod"/>
            </a:pPr>
            <a:r>
              <a:rPr lang="en-US" sz="3700"/>
              <a:t>Get your stakeholders excited about big data analytics</a:t>
            </a:r>
            <a:endParaRPr sz="3700"/>
          </a:p>
          <a:p>
            <a:pPr indent="-463550" lvl="0" marL="457200" rtl="0" algn="l">
              <a:spcBef>
                <a:spcPts val="0"/>
              </a:spcBef>
              <a:spcAft>
                <a:spcPts val="0"/>
              </a:spcAft>
              <a:buSzPts val="3700"/>
              <a:buAutoNum type="arabicPeriod"/>
            </a:pPr>
            <a:r>
              <a:rPr lang="en-US" sz="3700"/>
              <a:t>Pilot a project</a:t>
            </a:r>
            <a:endParaRPr sz="3700"/>
          </a:p>
          <a:p>
            <a:pPr indent="-463550" lvl="0" marL="457200" rtl="0" algn="l">
              <a:spcBef>
                <a:spcPts val="0"/>
              </a:spcBef>
              <a:spcAft>
                <a:spcPts val="0"/>
              </a:spcAft>
              <a:buSzPts val="3700"/>
              <a:buAutoNum type="arabicPeriod"/>
            </a:pPr>
            <a:r>
              <a:rPr lang="en-US" sz="3700"/>
              <a:t>Decide cloud and packaged solutions</a:t>
            </a:r>
            <a:endParaRPr sz="3700"/>
          </a:p>
          <a:p>
            <a:pPr indent="-463550" lvl="0" marL="457200" rtl="0" algn="l">
              <a:spcBef>
                <a:spcPts val="0"/>
              </a:spcBef>
              <a:spcAft>
                <a:spcPts val="0"/>
              </a:spcAft>
              <a:buSzPts val="3700"/>
              <a:buAutoNum type="arabicPeriod"/>
            </a:pPr>
            <a:r>
              <a:rPr lang="en-US" sz="3700"/>
              <a:t>Analyze results, improve, &amp; do more projects</a:t>
            </a:r>
            <a:endParaRPr sz="3700"/>
          </a:p>
          <a:p>
            <a:pPr indent="-463550" lvl="0" marL="457200" rtl="0" algn="l">
              <a:spcBef>
                <a:spcPts val="0"/>
              </a:spcBef>
              <a:spcAft>
                <a:spcPts val="0"/>
              </a:spcAft>
              <a:buSzPts val="3700"/>
              <a:buAutoNum type="arabicPeriod"/>
            </a:pPr>
            <a:r>
              <a:rPr lang="en-US" sz="3700"/>
              <a:t>Think agile</a:t>
            </a:r>
            <a:endParaRPr sz="3700"/>
          </a:p>
          <a:p>
            <a:pPr indent="0" lvl="0" marL="0" rtl="0" algn="l">
              <a:spcBef>
                <a:spcPts val="0"/>
              </a:spcBef>
              <a:spcAft>
                <a:spcPts val="0"/>
              </a:spcAft>
              <a:buNone/>
            </a:pPr>
            <a:r>
              <a:t/>
            </a:r>
            <a:endParaRPr/>
          </a:p>
        </p:txBody>
      </p:sp>
      <p:sp>
        <p:nvSpPr>
          <p:cNvPr id="305" name="Google Shape;305;g80b0c95491_12_15"/>
          <p:cNvSpPr txBox="1"/>
          <p:nvPr/>
        </p:nvSpPr>
        <p:spPr>
          <a:xfrm>
            <a:off x="10086750" y="5815275"/>
            <a:ext cx="66858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80b0c95491_12_15"/>
          <p:cNvSpPr/>
          <p:nvPr/>
        </p:nvSpPr>
        <p:spPr>
          <a:xfrm>
            <a:off x="639762" y="7286625"/>
            <a:ext cx="3840300" cy="720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g8983c4f3ac_0_0"/>
          <p:cNvSpPr txBox="1"/>
          <p:nvPr>
            <p:ph type="title"/>
          </p:nvPr>
        </p:nvSpPr>
        <p:spPr>
          <a:xfrm>
            <a:off x="602512" y="-71125"/>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Deployment Strategy </a:t>
            </a:r>
            <a:endParaRPr/>
          </a:p>
        </p:txBody>
      </p:sp>
      <p:sp>
        <p:nvSpPr>
          <p:cNvPr id="313" name="Google Shape;313;g8983c4f3ac_0_0"/>
          <p:cNvSpPr txBox="1"/>
          <p:nvPr>
            <p:ph idx="1" type="body"/>
          </p:nvPr>
        </p:nvSpPr>
        <p:spPr>
          <a:xfrm>
            <a:off x="738650" y="882450"/>
            <a:ext cx="5964000" cy="7347300"/>
          </a:xfrm>
          <a:prstGeom prst="rect">
            <a:avLst/>
          </a:prstGeom>
        </p:spPr>
        <p:txBody>
          <a:bodyPr anchorCtr="0" anchor="t" bIns="91425" lIns="91425" spcFirstLastPara="1" rIns="91425" wrap="square" tIns="91425">
            <a:noAutofit/>
          </a:bodyPr>
          <a:lstStyle/>
          <a:p>
            <a:pPr indent="-344487" lvl="0" marL="449262" rtl="0" algn="l">
              <a:spcBef>
                <a:spcPts val="0"/>
              </a:spcBef>
              <a:spcAft>
                <a:spcPts val="0"/>
              </a:spcAft>
              <a:buClr>
                <a:schemeClr val="dk1"/>
              </a:buClr>
              <a:buSzPts val="3600"/>
              <a:buFont typeface="Arial"/>
              <a:buNone/>
            </a:pPr>
            <a:r>
              <a:rPr b="1" lang="en-US" sz="3600">
                <a:solidFill>
                  <a:srgbClr val="1155CC"/>
                </a:solidFill>
              </a:rPr>
              <a:t>Phase 1: Present </a:t>
            </a:r>
            <a:endParaRPr/>
          </a:p>
          <a:p>
            <a:pPr indent="-419100" lvl="0" marL="457200" rtl="0" algn="l">
              <a:spcBef>
                <a:spcPts val="780"/>
              </a:spcBef>
              <a:spcAft>
                <a:spcPts val="0"/>
              </a:spcAft>
              <a:buSzPts val="3000"/>
              <a:buChar char="●"/>
            </a:pPr>
            <a:r>
              <a:rPr lang="en-US" sz="3000"/>
              <a:t>Cloud Migration: XX-node AWS Cluster</a:t>
            </a:r>
            <a:endParaRPr sz="3000"/>
          </a:p>
          <a:p>
            <a:pPr indent="-419100" lvl="0" marL="457200" rtl="0" algn="l">
              <a:spcBef>
                <a:spcPts val="780"/>
              </a:spcBef>
              <a:spcAft>
                <a:spcPts val="0"/>
              </a:spcAft>
              <a:buSzPts val="3000"/>
              <a:buChar char="●"/>
            </a:pPr>
            <a:r>
              <a:rPr lang="en-US" sz="3000"/>
              <a:t>Transaction Analysis </a:t>
            </a:r>
            <a:endParaRPr/>
          </a:p>
          <a:p>
            <a:pPr indent="-419100" lvl="0" marL="457200" rtl="0" algn="l">
              <a:spcBef>
                <a:spcPts val="780"/>
              </a:spcBef>
              <a:spcAft>
                <a:spcPts val="0"/>
              </a:spcAft>
              <a:buSzPts val="3000"/>
              <a:buChar char="●"/>
            </a:pPr>
            <a:r>
              <a:rPr lang="en-US" sz="3000"/>
              <a:t>Web Log Analysis &amp; “Track every click of the customers on the bank website”</a:t>
            </a:r>
            <a:endParaRPr/>
          </a:p>
          <a:p>
            <a:pPr indent="-419100" lvl="0" marL="457200" rtl="0" algn="l">
              <a:spcBef>
                <a:spcPts val="780"/>
              </a:spcBef>
              <a:spcAft>
                <a:spcPts val="0"/>
              </a:spcAft>
              <a:buSzPts val="3000"/>
              <a:buChar char="●"/>
            </a:pPr>
            <a:r>
              <a:rPr lang="en-US" sz="3000"/>
              <a:t>Churn Analysis</a:t>
            </a:r>
            <a:endParaRPr sz="3000"/>
          </a:p>
          <a:p>
            <a:pPr indent="-419100" lvl="0" marL="457200" rtl="0" algn="l">
              <a:spcBef>
                <a:spcPts val="780"/>
              </a:spcBef>
              <a:spcAft>
                <a:spcPts val="0"/>
              </a:spcAft>
              <a:buSzPts val="3000"/>
              <a:buChar char="●"/>
            </a:pPr>
            <a:r>
              <a:rPr lang="en-US" sz="3000"/>
              <a:t>Customer Profiling &amp; “Divide the customers into groups depends on their behaviors”</a:t>
            </a:r>
            <a:endParaRPr/>
          </a:p>
          <a:p>
            <a:pPr indent="-300037" lvl="0" marL="449262" rtl="0" algn="l">
              <a:spcBef>
                <a:spcPts val="780"/>
              </a:spcBef>
              <a:spcAft>
                <a:spcPts val="0"/>
              </a:spcAft>
              <a:buSzPts val="3000"/>
              <a:buChar char="●"/>
            </a:pPr>
            <a:r>
              <a:rPr lang="en-US" sz="3000"/>
              <a:t>One month of development</a:t>
            </a:r>
            <a:endParaRPr/>
          </a:p>
          <a:p>
            <a:pPr indent="-300037" lvl="0" marL="449262" rtl="0" algn="l">
              <a:spcBef>
                <a:spcPts val="780"/>
              </a:spcBef>
              <a:spcAft>
                <a:spcPts val="0"/>
              </a:spcAft>
              <a:buSzPts val="3000"/>
              <a:buChar char="●"/>
            </a:pPr>
            <a:r>
              <a:rPr lang="en-US" sz="3000"/>
              <a:t>Budget request: ($100 millions) </a:t>
            </a:r>
            <a:endParaRPr sz="3000"/>
          </a:p>
          <a:p>
            <a:pPr indent="-300037" lvl="0" marL="449262" rtl="0" algn="l">
              <a:spcBef>
                <a:spcPts val="780"/>
              </a:spcBef>
              <a:spcAft>
                <a:spcPts val="0"/>
              </a:spcAft>
              <a:buSzPts val="3000"/>
              <a:buChar char="●"/>
            </a:pPr>
            <a:r>
              <a:rPr lang="en-US" sz="3000"/>
              <a:t>3.8 petabyte data</a:t>
            </a:r>
            <a:endParaRPr sz="3000"/>
          </a:p>
          <a:p>
            <a:pPr indent="0" lvl="0" marL="449262" rtl="0" algn="l">
              <a:spcBef>
                <a:spcPts val="780"/>
              </a:spcBef>
              <a:spcAft>
                <a:spcPts val="0"/>
              </a:spcAft>
              <a:buNone/>
            </a:pPr>
            <a:r>
              <a:t/>
            </a:r>
            <a:endParaRPr sz="3000"/>
          </a:p>
          <a:p>
            <a:pPr indent="0" lvl="0" marL="449262" rtl="0" algn="l">
              <a:lnSpc>
                <a:spcPct val="138000"/>
              </a:lnSpc>
              <a:spcBef>
                <a:spcPts val="0"/>
              </a:spcBef>
              <a:spcAft>
                <a:spcPts val="0"/>
              </a:spcAft>
              <a:buNone/>
            </a:pPr>
            <a:r>
              <a:t/>
            </a:r>
            <a:endParaRPr/>
          </a:p>
          <a:p>
            <a:pPr indent="0" lvl="0" marL="0" rtl="0" algn="l">
              <a:spcBef>
                <a:spcPts val="780"/>
              </a:spcBef>
              <a:spcAft>
                <a:spcPts val="0"/>
              </a:spcAft>
              <a:buNone/>
            </a:pPr>
            <a:r>
              <a:t/>
            </a:r>
            <a:endParaRPr/>
          </a:p>
        </p:txBody>
      </p:sp>
      <p:sp>
        <p:nvSpPr>
          <p:cNvPr id="314" name="Google Shape;314;g8983c4f3ac_0_0"/>
          <p:cNvSpPr txBox="1"/>
          <p:nvPr>
            <p:ph idx="2" type="body"/>
          </p:nvPr>
        </p:nvSpPr>
        <p:spPr>
          <a:xfrm>
            <a:off x="6798300" y="834478"/>
            <a:ext cx="5654100" cy="7076100"/>
          </a:xfrm>
          <a:prstGeom prst="rect">
            <a:avLst/>
          </a:prstGeom>
          <a:solidFill>
            <a:srgbClr val="FFFFFF"/>
          </a:solidFill>
        </p:spPr>
        <p:txBody>
          <a:bodyPr anchorCtr="0" anchor="t" bIns="91425" lIns="91425" spcFirstLastPara="1" rIns="91425" wrap="square" tIns="91425">
            <a:noAutofit/>
          </a:bodyPr>
          <a:lstStyle/>
          <a:p>
            <a:pPr indent="-344487" lvl="0" marL="449262" rtl="0" algn="l">
              <a:spcBef>
                <a:spcPts val="0"/>
              </a:spcBef>
              <a:spcAft>
                <a:spcPts val="0"/>
              </a:spcAft>
              <a:buClr>
                <a:schemeClr val="dk1"/>
              </a:buClr>
              <a:buSzPts val="3600"/>
              <a:buFont typeface="Arial"/>
              <a:buNone/>
            </a:pPr>
            <a:r>
              <a:rPr b="1" lang="en-US" sz="3600">
                <a:solidFill>
                  <a:srgbClr val="1155CC"/>
                </a:solidFill>
              </a:rPr>
              <a:t>Phase 2: Future</a:t>
            </a:r>
            <a:endParaRPr/>
          </a:p>
          <a:p>
            <a:pPr indent="-419100" lvl="0" marL="457200" rtl="0" algn="l">
              <a:spcBef>
                <a:spcPts val="780"/>
              </a:spcBef>
              <a:spcAft>
                <a:spcPts val="0"/>
              </a:spcAft>
              <a:buSzPts val="3000"/>
              <a:buChar char="●"/>
            </a:pPr>
            <a:r>
              <a:rPr lang="en-US" sz="3000"/>
              <a:t>Scale out to XX-node AWS Cluster</a:t>
            </a:r>
            <a:endParaRPr sz="3000"/>
          </a:p>
          <a:p>
            <a:pPr indent="-419100" lvl="0" marL="457200" rtl="0" algn="l">
              <a:spcBef>
                <a:spcPts val="780"/>
              </a:spcBef>
              <a:spcAft>
                <a:spcPts val="0"/>
              </a:spcAft>
              <a:buSzPts val="3000"/>
              <a:buChar char="●"/>
            </a:pPr>
            <a:r>
              <a:rPr lang="en-US" sz="3000"/>
              <a:t>Predictive Analysis</a:t>
            </a:r>
            <a:endParaRPr/>
          </a:p>
          <a:p>
            <a:pPr indent="-419100" lvl="0" marL="457200" rtl="0" algn="l">
              <a:spcBef>
                <a:spcPts val="780"/>
              </a:spcBef>
              <a:spcAft>
                <a:spcPts val="0"/>
              </a:spcAft>
              <a:buSzPts val="3000"/>
              <a:buChar char="●"/>
            </a:pPr>
            <a:r>
              <a:rPr lang="en-US" sz="3000"/>
              <a:t>Customer Scoring Models, Fraud Detection Algorithm using:</a:t>
            </a:r>
            <a:endParaRPr/>
          </a:p>
          <a:p>
            <a:pPr indent="-419100" lvl="1" marL="914400" rtl="0" algn="l">
              <a:spcBef>
                <a:spcPts val="680"/>
              </a:spcBef>
              <a:spcAft>
                <a:spcPts val="0"/>
              </a:spcAft>
              <a:buSzPts val="3000"/>
              <a:buChar char="○"/>
            </a:pPr>
            <a:r>
              <a:rPr lang="en-US" sz="3000"/>
              <a:t>Claims Data, CDR, Weblogs, Social Media</a:t>
            </a:r>
            <a:endParaRPr/>
          </a:p>
          <a:p>
            <a:pPr indent="-419100" lvl="0" marL="457200" rtl="0" algn="l">
              <a:spcBef>
                <a:spcPts val="780"/>
              </a:spcBef>
              <a:spcAft>
                <a:spcPts val="0"/>
              </a:spcAft>
              <a:buSzPts val="3000"/>
              <a:buChar char="●"/>
            </a:pPr>
            <a:r>
              <a:rPr lang="en-US" sz="3000"/>
              <a:t>XX GB of data per day</a:t>
            </a:r>
            <a:endParaRPr/>
          </a:p>
          <a:p>
            <a:pPr indent="-419100" lvl="0" marL="457200" rtl="0" algn="l">
              <a:spcBef>
                <a:spcPts val="780"/>
              </a:spcBef>
              <a:spcAft>
                <a:spcPts val="0"/>
              </a:spcAft>
              <a:buSzPts val="3000"/>
              <a:buChar char="●"/>
            </a:pPr>
            <a:r>
              <a:rPr lang="en-US" sz="3000"/>
              <a:t>One month of development</a:t>
            </a:r>
            <a:endParaRPr/>
          </a:p>
          <a:p>
            <a:pPr indent="-419100" lvl="0" marL="457200" rtl="0" algn="l">
              <a:spcBef>
                <a:spcPts val="780"/>
              </a:spcBef>
              <a:spcAft>
                <a:spcPts val="0"/>
              </a:spcAft>
              <a:buSzPts val="3000"/>
              <a:buChar char="●"/>
            </a:pPr>
            <a:r>
              <a:rPr lang="en-US" sz="3000"/>
              <a:t>Budget request: ($50 millions)</a:t>
            </a:r>
            <a:endParaRPr/>
          </a:p>
          <a:p>
            <a:pPr indent="0" lvl="0" marL="0" rtl="0" algn="l">
              <a:spcBef>
                <a:spcPts val="78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g885160fd35_0_38"/>
          <p:cNvSpPr txBox="1"/>
          <p:nvPr>
            <p:ph type="title"/>
          </p:nvPr>
        </p:nvSpPr>
        <p:spPr>
          <a:xfrm>
            <a:off x="639762" y="14605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Summary</a:t>
            </a:r>
            <a:endParaRPr>
              <a:solidFill>
                <a:srgbClr val="1C4587"/>
              </a:solidFill>
            </a:endParaRPr>
          </a:p>
        </p:txBody>
      </p:sp>
      <p:sp>
        <p:nvSpPr>
          <p:cNvPr id="321" name="Google Shape;321;g885160fd35_0_38"/>
          <p:cNvSpPr txBox="1"/>
          <p:nvPr/>
        </p:nvSpPr>
        <p:spPr>
          <a:xfrm>
            <a:off x="731975" y="1271850"/>
            <a:ext cx="11014500" cy="6748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t>Big data delivers results:</a:t>
            </a:r>
            <a:endParaRPr sz="3700"/>
          </a:p>
          <a:p>
            <a:pPr indent="0" lvl="0" marL="0" rtl="0" algn="l">
              <a:spcBef>
                <a:spcPts val="0"/>
              </a:spcBef>
              <a:spcAft>
                <a:spcPts val="0"/>
              </a:spcAft>
              <a:buNone/>
            </a:pPr>
            <a:r>
              <a:rPr b="1" lang="en-US" sz="2700">
                <a:solidFill>
                  <a:srgbClr val="6AA84F"/>
                </a:solidFill>
              </a:rPr>
              <a:t>Customer profiling &amp; personalized services: </a:t>
            </a:r>
            <a:endParaRPr b="1" sz="2700">
              <a:solidFill>
                <a:srgbClr val="6AA84F"/>
              </a:solidFill>
            </a:endParaRPr>
          </a:p>
          <a:p>
            <a:pPr indent="-400050" lvl="0" marL="457200" rtl="0" algn="l">
              <a:spcBef>
                <a:spcPts val="0"/>
              </a:spcBef>
              <a:spcAft>
                <a:spcPts val="0"/>
              </a:spcAft>
              <a:buSzPts val="2700"/>
              <a:buChar char="●"/>
            </a:pPr>
            <a:r>
              <a:rPr b="1" lang="en-US" sz="2700"/>
              <a:t>Reduce churn:</a:t>
            </a:r>
            <a:r>
              <a:rPr b="1" lang="en-US" sz="2700">
                <a:solidFill>
                  <a:srgbClr val="6AA84F"/>
                </a:solidFill>
              </a:rPr>
              <a:t> </a:t>
            </a:r>
            <a:r>
              <a:rPr lang="en-US" sz="2700"/>
              <a:t>33% of customers abandoned a business relationship because of lack of personalization in the service.</a:t>
            </a:r>
            <a:endParaRPr sz="2700"/>
          </a:p>
          <a:p>
            <a:pPr indent="-400050" lvl="0" marL="457200" rtl="0" algn="l">
              <a:spcBef>
                <a:spcPts val="0"/>
              </a:spcBef>
              <a:spcAft>
                <a:spcPts val="0"/>
              </a:spcAft>
              <a:buSzPts val="2700"/>
              <a:buChar char="●"/>
            </a:pPr>
            <a:r>
              <a:rPr b="1" lang="en-US" sz="2700"/>
              <a:t>Revenue growth: “</a:t>
            </a:r>
            <a:r>
              <a:rPr lang="en-US" sz="2700">
                <a:solidFill>
                  <a:schemeClr val="dk1"/>
                </a:solidFill>
              </a:rPr>
              <a:t>For every $100 billion in assets that a bank has, it can achieve as much as $300 million in revenue growth by personalizing its customer interactions.”</a:t>
            </a:r>
            <a:endParaRPr b="1" sz="2700">
              <a:solidFill>
                <a:srgbClr val="1155CC"/>
              </a:solidFill>
            </a:endParaRPr>
          </a:p>
          <a:p>
            <a:pPr indent="0" lvl="0" marL="0" rtl="0" algn="l">
              <a:spcBef>
                <a:spcPts val="0"/>
              </a:spcBef>
              <a:spcAft>
                <a:spcPts val="0"/>
              </a:spcAft>
              <a:buNone/>
            </a:pPr>
            <a:r>
              <a:rPr b="1" lang="en-US" sz="2700">
                <a:solidFill>
                  <a:srgbClr val="1155CC"/>
                </a:solidFill>
              </a:rPr>
              <a:t>AI chat bot:</a:t>
            </a:r>
            <a:endParaRPr b="1" sz="2700">
              <a:solidFill>
                <a:srgbClr val="1155CC"/>
              </a:solidFill>
            </a:endParaRPr>
          </a:p>
          <a:p>
            <a:pPr indent="-400050" lvl="0" marL="457200" rtl="0" algn="l">
              <a:spcBef>
                <a:spcPts val="0"/>
              </a:spcBef>
              <a:spcAft>
                <a:spcPts val="0"/>
              </a:spcAft>
              <a:buClr>
                <a:schemeClr val="dk1"/>
              </a:buClr>
              <a:buSzPts val="2700"/>
              <a:buChar char="●"/>
            </a:pPr>
            <a:r>
              <a:rPr b="1" lang="en-US" sz="2700">
                <a:solidFill>
                  <a:schemeClr val="dk1"/>
                </a:solidFill>
              </a:rPr>
              <a:t>Cost saving:</a:t>
            </a:r>
            <a:r>
              <a:rPr lang="en-US" sz="2700">
                <a:solidFill>
                  <a:schemeClr val="dk1"/>
                </a:solidFill>
              </a:rPr>
              <a:t> “For every query handled by a chatbot, banks save not just 4 minutes of human staff’s time, but also leads to $0.70 average cost savings per chatbot interaction by 2022.”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b="1" lang="en-US" sz="2700">
                <a:solidFill>
                  <a:srgbClr val="990000"/>
                </a:solidFill>
              </a:rPr>
              <a:t>Overall: </a:t>
            </a:r>
            <a:r>
              <a:rPr lang="en-US" sz="2700">
                <a:solidFill>
                  <a:schemeClr val="dk1"/>
                </a:solidFill>
              </a:rPr>
              <a:t>Businesses that are able to quantify their gains from analyzing big data reported an average 8% increase in revenue and a 10% reduction in overall costs </a:t>
            </a:r>
            <a:endParaRPr sz="2700">
              <a:solidFill>
                <a:schemeClr val="dk1"/>
              </a:solidFill>
            </a:endParaRPr>
          </a:p>
          <a:p>
            <a:pPr indent="0" lvl="0" marL="0" rtl="0" algn="l">
              <a:spcBef>
                <a:spcPts val="0"/>
              </a:spcBef>
              <a:spcAft>
                <a:spcPts val="0"/>
              </a:spcAft>
              <a:buNone/>
            </a:pPr>
            <a:r>
              <a:rPr lang="en-US" sz="1100" u="sng">
                <a:solidFill>
                  <a:schemeClr val="hlink"/>
                </a:solidFill>
                <a:hlinkClick r:id="rId3"/>
              </a:rPr>
              <a:t>https://thefinancialbrand.com/72653/artificial-intelligence-trends-banking-industry/</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Clr>
                <a:schemeClr val="dk1"/>
              </a:buClr>
              <a:buSzPts val="1100"/>
              <a:buFont typeface="Arial"/>
              <a:buNone/>
            </a:pPr>
            <a:br>
              <a:rPr lang="en-US">
                <a:solidFill>
                  <a:schemeClr val="dk1"/>
                </a:solidFill>
              </a:rPr>
            </a:br>
            <a:endParaRPr b="1" sz="2700">
              <a:solidFill>
                <a:srgbClr val="6AA84F"/>
              </a:solidFill>
            </a:endParaRPr>
          </a:p>
          <a:p>
            <a:pPr indent="0" lvl="0" marL="0" rtl="0" algn="l">
              <a:spcBef>
                <a:spcPts val="0"/>
              </a:spcBef>
              <a:spcAft>
                <a:spcPts val="0"/>
              </a:spcAft>
              <a:buNone/>
            </a:pPr>
            <a:r>
              <a:t/>
            </a:r>
            <a:endParaRPr b="1" sz="2700">
              <a:solidFill>
                <a:srgbClr val="6AA84F"/>
              </a:solidFill>
            </a:endParaRPr>
          </a:p>
        </p:txBody>
      </p:sp>
      <p:sp>
        <p:nvSpPr>
          <p:cNvPr id="322" name="Google Shape;322;g885160fd35_0_38"/>
          <p:cNvSpPr txBox="1"/>
          <p:nvPr/>
        </p:nvSpPr>
        <p:spPr>
          <a:xfrm>
            <a:off x="10086775" y="5826875"/>
            <a:ext cx="66858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2"/>
          <p:cNvSpPr txBox="1"/>
          <p:nvPr>
            <p:ph type="title"/>
          </p:nvPr>
        </p:nvSpPr>
        <p:spPr>
          <a:xfrm>
            <a:off x="639762" y="146050"/>
            <a:ext cx="10561500" cy="1555800"/>
          </a:xfrm>
          <a:prstGeom prst="rect">
            <a:avLst/>
          </a:prstGeom>
          <a:noFill/>
          <a:ln>
            <a:noFill/>
          </a:ln>
        </p:spPr>
        <p:txBody>
          <a:bodyPr anchorCtr="0" anchor="b" bIns="60075" lIns="120150" spcFirstLastPara="1" rIns="120150" wrap="square" tIns="60075">
            <a:noAutofit/>
          </a:bodyPr>
          <a:lstStyle/>
          <a:p>
            <a:pPr indent="0" lvl="0" marL="0" marR="0" rtl="0" algn="l">
              <a:lnSpc>
                <a:spcPct val="100000"/>
              </a:lnSpc>
              <a:spcBef>
                <a:spcPts val="0"/>
              </a:spcBef>
              <a:spcAft>
                <a:spcPts val="0"/>
              </a:spcAft>
              <a:buClr>
                <a:schemeClr val="dk2"/>
              </a:buClr>
              <a:buSzPts val="1275"/>
              <a:buFont typeface="Arial"/>
              <a:buNone/>
            </a:pPr>
            <a:br>
              <a:rPr lang="en-US">
                <a:solidFill>
                  <a:srgbClr val="1C4587"/>
                </a:solidFill>
              </a:rPr>
            </a:br>
            <a:endParaRPr>
              <a:solidFill>
                <a:srgbClr val="1C4587"/>
              </a:solidFill>
            </a:endParaRPr>
          </a:p>
          <a:p>
            <a:pPr indent="0" lvl="0" marL="0" marR="0" rtl="0" algn="l">
              <a:lnSpc>
                <a:spcPct val="100000"/>
              </a:lnSpc>
              <a:spcBef>
                <a:spcPts val="0"/>
              </a:spcBef>
              <a:spcAft>
                <a:spcPts val="0"/>
              </a:spcAft>
              <a:buClr>
                <a:schemeClr val="dk2"/>
              </a:buClr>
              <a:buSzPts val="1275"/>
              <a:buFont typeface="Arial"/>
              <a:buNone/>
            </a:pPr>
            <a:r>
              <a:rPr b="1" i="0" lang="en-US" sz="5100" u="none" cap="none" strike="noStrike">
                <a:solidFill>
                  <a:srgbClr val="1C4587"/>
                </a:solidFill>
              </a:rPr>
              <a:t>Summary</a:t>
            </a:r>
            <a:endParaRPr>
              <a:solidFill>
                <a:srgbClr val="1C4587"/>
              </a:solidFill>
            </a:endParaRPr>
          </a:p>
          <a:p>
            <a:pPr indent="0" lvl="0" marL="0" rtl="0" algn="l">
              <a:lnSpc>
                <a:spcPct val="100000"/>
              </a:lnSpc>
              <a:spcBef>
                <a:spcPts val="0"/>
              </a:spcBef>
              <a:spcAft>
                <a:spcPts val="0"/>
              </a:spcAft>
              <a:buClr>
                <a:schemeClr val="dk2"/>
              </a:buClr>
              <a:buSzPts val="5100"/>
              <a:buFont typeface="Arial"/>
              <a:buNone/>
            </a:pPr>
            <a:r>
              <a:t/>
            </a:r>
            <a:endParaRPr>
              <a:solidFill>
                <a:srgbClr val="1C4587"/>
              </a:solidFill>
            </a:endParaRPr>
          </a:p>
        </p:txBody>
      </p:sp>
      <p:sp>
        <p:nvSpPr>
          <p:cNvPr id="329" name="Google Shape;329;p12"/>
          <p:cNvSpPr/>
          <p:nvPr/>
        </p:nvSpPr>
        <p:spPr>
          <a:xfrm>
            <a:off x="639762" y="7286625"/>
            <a:ext cx="3840162" cy="72072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txBox="1"/>
          <p:nvPr>
            <p:ph idx="4294967295" type="body"/>
          </p:nvPr>
        </p:nvSpPr>
        <p:spPr>
          <a:xfrm>
            <a:off x="7050050" y="2705825"/>
            <a:ext cx="5192400" cy="4332000"/>
          </a:xfrm>
          <a:prstGeom prst="rect">
            <a:avLst/>
          </a:prstGeom>
          <a:solidFill>
            <a:srgbClr val="FFFFFF"/>
          </a:solidFill>
          <a:ln>
            <a:noFill/>
          </a:ln>
        </p:spPr>
        <p:txBody>
          <a:bodyPr anchorCtr="0" anchor="t" bIns="60075" lIns="120150" spcFirstLastPara="1" rIns="120150" wrap="square" tIns="60075">
            <a:noAutofit/>
          </a:bodyPr>
          <a:lstStyle/>
          <a:p>
            <a:pPr indent="0" lvl="0" marL="339725" rtl="0" algn="l">
              <a:lnSpc>
                <a:spcPct val="100000"/>
              </a:lnSpc>
              <a:spcBef>
                <a:spcPts val="780"/>
              </a:spcBef>
              <a:spcAft>
                <a:spcPts val="0"/>
              </a:spcAft>
              <a:buSzPts val="3700"/>
              <a:buNone/>
            </a:pPr>
            <a:r>
              <a:t/>
            </a:r>
            <a:endParaRPr/>
          </a:p>
          <a:p>
            <a:pPr indent="-109537" lvl="0" marL="449263" rtl="0" algn="l">
              <a:lnSpc>
                <a:spcPct val="100000"/>
              </a:lnSpc>
              <a:spcBef>
                <a:spcPts val="780"/>
              </a:spcBef>
              <a:spcAft>
                <a:spcPts val="0"/>
              </a:spcAft>
              <a:buSzPts val="3700"/>
              <a:buNone/>
            </a:pPr>
            <a:r>
              <a:t/>
            </a:r>
            <a:endParaRPr/>
          </a:p>
          <a:p>
            <a:pPr indent="-109537" lvl="0" marL="449263" rtl="0" algn="l">
              <a:lnSpc>
                <a:spcPct val="100000"/>
              </a:lnSpc>
              <a:spcBef>
                <a:spcPts val="780"/>
              </a:spcBef>
              <a:spcAft>
                <a:spcPts val="0"/>
              </a:spcAft>
              <a:buSzPts val="3700"/>
              <a:buNone/>
            </a:pPr>
            <a:r>
              <a:t/>
            </a:r>
            <a:endParaRPr/>
          </a:p>
          <a:p>
            <a:pPr indent="-109537" lvl="0" marL="449263" rtl="0" algn="l">
              <a:lnSpc>
                <a:spcPct val="100000"/>
              </a:lnSpc>
              <a:spcBef>
                <a:spcPts val="780"/>
              </a:spcBef>
              <a:spcAft>
                <a:spcPts val="0"/>
              </a:spcAft>
              <a:buSzPts val="3700"/>
              <a:buNone/>
            </a:pPr>
            <a:r>
              <a:t/>
            </a:r>
            <a:endParaRPr/>
          </a:p>
        </p:txBody>
      </p:sp>
      <p:sp>
        <p:nvSpPr>
          <p:cNvPr id="331" name="Google Shape;331;p12"/>
          <p:cNvSpPr/>
          <p:nvPr/>
        </p:nvSpPr>
        <p:spPr>
          <a:xfrm>
            <a:off x="10562675" y="146050"/>
            <a:ext cx="1957200" cy="1555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rgbClr val="FFFFFF"/>
                </a:solidFill>
              </a:rPr>
              <a:t>amz</a:t>
            </a:r>
            <a:r>
              <a:rPr lang="en-US" sz="3100">
                <a:solidFill>
                  <a:srgbClr val="CFE2F3"/>
                </a:solidFill>
              </a:rPr>
              <a:t>bank</a:t>
            </a:r>
            <a:endParaRPr sz="3100">
              <a:solidFill>
                <a:srgbClr val="CFE2F3"/>
              </a:solidFill>
            </a:endParaRPr>
          </a:p>
        </p:txBody>
      </p:sp>
      <p:sp>
        <p:nvSpPr>
          <p:cNvPr id="332" name="Google Shape;332;p12"/>
          <p:cNvSpPr txBox="1"/>
          <p:nvPr/>
        </p:nvSpPr>
        <p:spPr>
          <a:xfrm>
            <a:off x="1357050" y="2643475"/>
            <a:ext cx="9590700" cy="21072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3700"/>
              <a:t>“In a big data world, a competitor that fails to sufficiently develop its capabilities will be left behind.”</a:t>
            </a:r>
            <a:endParaRPr i="1" sz="3700"/>
          </a:p>
        </p:txBody>
      </p:sp>
      <p:sp>
        <p:nvSpPr>
          <p:cNvPr id="333" name="Google Shape;333;p12"/>
          <p:cNvSpPr txBox="1"/>
          <p:nvPr/>
        </p:nvSpPr>
        <p:spPr>
          <a:xfrm>
            <a:off x="2456425" y="5311825"/>
            <a:ext cx="7182300" cy="8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rgbClr val="CC0000"/>
                </a:solidFill>
              </a:rPr>
              <a:t>We hope you like our presentation.  Any questions please ask.</a:t>
            </a:r>
            <a:endParaRPr sz="1700">
              <a:solidFill>
                <a:srgbClr val="CC0000"/>
              </a:solidFill>
            </a:endParaRPr>
          </a:p>
          <a:p>
            <a:pPr indent="0" lvl="0" marL="0" rtl="0" algn="ctr">
              <a:spcBef>
                <a:spcPts val="0"/>
              </a:spcBef>
              <a:spcAft>
                <a:spcPts val="0"/>
              </a:spcAft>
              <a:buNone/>
            </a:pPr>
            <a:r>
              <a:t/>
            </a:r>
            <a:endParaRPr sz="1700">
              <a:solidFill>
                <a:srgbClr val="CC0000"/>
              </a:solidFill>
            </a:endParaRPr>
          </a:p>
          <a:p>
            <a:pPr indent="0" lvl="0" marL="0" rtl="0" algn="ctr">
              <a:spcBef>
                <a:spcPts val="0"/>
              </a:spcBef>
              <a:spcAft>
                <a:spcPts val="0"/>
              </a:spcAft>
              <a:buNone/>
            </a:pPr>
            <a:r>
              <a:rPr lang="en-US" sz="1700">
                <a:solidFill>
                  <a:srgbClr val="CC0000"/>
                </a:solidFill>
              </a:rPr>
              <a:t>Thank you for your time</a:t>
            </a:r>
            <a:endParaRPr sz="1700">
              <a:solidFill>
                <a:srgbClr val="CC0000"/>
              </a:solidFill>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6" name="Shape 146"/>
        <p:cNvGrpSpPr/>
        <p:nvPr/>
      </p:nvGrpSpPr>
      <p:grpSpPr>
        <a:xfrm>
          <a:off x="0" y="0"/>
          <a:ext cx="0" cy="0"/>
          <a:chOff x="0" y="0"/>
          <a:chExt cx="0" cy="0"/>
        </a:xfrm>
      </p:grpSpPr>
      <p:sp>
        <p:nvSpPr>
          <p:cNvPr id="147" name="Google Shape;147;p2"/>
          <p:cNvSpPr txBox="1"/>
          <p:nvPr>
            <p:ph type="title"/>
          </p:nvPr>
        </p:nvSpPr>
        <p:spPr>
          <a:xfrm>
            <a:off x="639757" y="146050"/>
            <a:ext cx="4314299" cy="1225499"/>
          </a:xfrm>
          <a:prstGeom prst="rect">
            <a:avLst/>
          </a:prstGeom>
          <a:noFill/>
          <a:ln>
            <a:noFill/>
          </a:ln>
        </p:spPr>
        <p:txBody>
          <a:bodyPr anchorCtr="0" anchor="b" bIns="60075" lIns="120150" spcFirstLastPara="1" rIns="120150" wrap="square" tIns="60075">
            <a:noAutofit/>
          </a:bodyPr>
          <a:lstStyle/>
          <a:p>
            <a:pPr indent="0" lvl="0" marL="0" marR="0" rtl="0" algn="l">
              <a:lnSpc>
                <a:spcPct val="100000"/>
              </a:lnSpc>
              <a:spcBef>
                <a:spcPts val="0"/>
              </a:spcBef>
              <a:spcAft>
                <a:spcPts val="0"/>
              </a:spcAft>
              <a:buClr>
                <a:schemeClr val="dk2"/>
              </a:buClr>
              <a:buSzPts val="1275"/>
              <a:buFont typeface="Arial"/>
              <a:buNone/>
            </a:pPr>
            <a:r>
              <a:rPr lang="en-US">
                <a:solidFill>
                  <a:srgbClr val="1C4587"/>
                </a:solidFill>
              </a:rPr>
              <a:t>Key Trends</a:t>
            </a:r>
            <a:endParaRPr>
              <a:solidFill>
                <a:srgbClr val="1C4587"/>
              </a:solidFill>
            </a:endParaRPr>
          </a:p>
        </p:txBody>
      </p:sp>
      <p:sp>
        <p:nvSpPr>
          <p:cNvPr id="148" name="Google Shape;148;p2"/>
          <p:cNvSpPr txBox="1"/>
          <p:nvPr/>
        </p:nvSpPr>
        <p:spPr>
          <a:xfrm>
            <a:off x="824462" y="3897966"/>
            <a:ext cx="4583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824450" y="1596050"/>
            <a:ext cx="4238100" cy="589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None/>
            </a:pPr>
            <a:r>
              <a:t/>
            </a:r>
            <a:endParaRPr b="1" sz="2300">
              <a:solidFill>
                <a:srgbClr val="980000"/>
              </a:solidFill>
            </a:endParaRPr>
          </a:p>
          <a:p>
            <a:pPr indent="0" lvl="0" marL="0" rtl="0" algn="l">
              <a:lnSpc>
                <a:spcPct val="115000"/>
              </a:lnSpc>
              <a:spcBef>
                <a:spcPts val="0"/>
              </a:spcBef>
              <a:spcAft>
                <a:spcPts val="0"/>
              </a:spcAft>
              <a:buNone/>
            </a:pPr>
            <a:r>
              <a:t/>
            </a:r>
            <a:endParaRPr b="1" sz="2300">
              <a:solidFill>
                <a:srgbClr val="980000"/>
              </a:solidFill>
            </a:endParaRPr>
          </a:p>
          <a:p>
            <a:pPr indent="0" lvl="0" marL="0" rtl="0" algn="l">
              <a:lnSpc>
                <a:spcPct val="115000"/>
              </a:lnSpc>
              <a:spcBef>
                <a:spcPts val="0"/>
              </a:spcBef>
              <a:spcAft>
                <a:spcPts val="0"/>
              </a:spcAft>
              <a:buNone/>
            </a:pPr>
            <a:r>
              <a:rPr b="1" lang="en-US" sz="2300">
                <a:solidFill>
                  <a:srgbClr val="980000"/>
                </a:solidFill>
              </a:rPr>
              <a:t>Credit card companies who use big data are thriving</a:t>
            </a:r>
            <a:endParaRPr b="1" sz="2300">
              <a:solidFill>
                <a:srgbClr val="980000"/>
              </a:solidFill>
            </a:endParaRPr>
          </a:p>
          <a:p>
            <a:pPr indent="0" lvl="0" marL="0" rtl="0" algn="l">
              <a:lnSpc>
                <a:spcPct val="115000"/>
              </a:lnSpc>
              <a:spcBef>
                <a:spcPts val="0"/>
              </a:spcBef>
              <a:spcAft>
                <a:spcPts val="0"/>
              </a:spcAft>
              <a:buNone/>
            </a:pPr>
            <a:r>
              <a:t/>
            </a:r>
            <a:endParaRPr b="1" sz="1900">
              <a:solidFill>
                <a:srgbClr val="980000"/>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0" name="Google Shape;150;p2"/>
          <p:cNvPicPr preferRelativeResize="0"/>
          <p:nvPr/>
        </p:nvPicPr>
        <p:blipFill>
          <a:blip r:embed="rId3">
            <a:alphaModFix/>
          </a:blip>
          <a:stretch>
            <a:fillRect/>
          </a:stretch>
        </p:blipFill>
        <p:spPr>
          <a:xfrm>
            <a:off x="924197" y="2279625"/>
            <a:ext cx="2370100" cy="2346375"/>
          </a:xfrm>
          <a:prstGeom prst="rect">
            <a:avLst/>
          </a:prstGeom>
          <a:noFill/>
          <a:ln>
            <a:noFill/>
          </a:ln>
        </p:spPr>
      </p:pic>
      <p:pic>
        <p:nvPicPr>
          <p:cNvPr id="151" name="Google Shape;151;p2"/>
          <p:cNvPicPr preferRelativeResize="0"/>
          <p:nvPr/>
        </p:nvPicPr>
        <p:blipFill>
          <a:blip r:embed="rId4">
            <a:alphaModFix/>
          </a:blip>
          <a:stretch>
            <a:fillRect/>
          </a:stretch>
        </p:blipFill>
        <p:spPr>
          <a:xfrm>
            <a:off x="824449" y="6287150"/>
            <a:ext cx="3062875" cy="857600"/>
          </a:xfrm>
          <a:prstGeom prst="rect">
            <a:avLst/>
          </a:prstGeom>
          <a:noFill/>
          <a:ln>
            <a:noFill/>
          </a:ln>
        </p:spPr>
      </p:pic>
      <p:sp>
        <p:nvSpPr>
          <p:cNvPr id="152" name="Google Shape;152;p2"/>
          <p:cNvSpPr/>
          <p:nvPr/>
        </p:nvSpPr>
        <p:spPr>
          <a:xfrm>
            <a:off x="6184675" y="1450925"/>
            <a:ext cx="6009900" cy="658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00">
                <a:solidFill>
                  <a:srgbClr val="980000"/>
                </a:solidFill>
              </a:rPr>
              <a:t>But </a:t>
            </a:r>
            <a:r>
              <a:rPr b="1" lang="en-US" sz="2300">
                <a:solidFill>
                  <a:srgbClr val="980000"/>
                </a:solidFill>
              </a:rPr>
              <a:t>AMZ Bank’s credit card is struggling:</a:t>
            </a:r>
            <a:endParaRPr b="1" sz="2300">
              <a:solidFill>
                <a:srgbClr val="980000"/>
              </a:solidFill>
            </a:endParaRPr>
          </a:p>
          <a:p>
            <a:pPr indent="0" lvl="0" marL="0" rtl="0" algn="l">
              <a:lnSpc>
                <a:spcPct val="115000"/>
              </a:lnSpc>
              <a:spcBef>
                <a:spcPts val="0"/>
              </a:spcBef>
              <a:spcAft>
                <a:spcPts val="0"/>
              </a:spcAft>
              <a:buNone/>
            </a:pPr>
            <a:r>
              <a:rPr lang="en-US" sz="1500">
                <a:solidFill>
                  <a:srgbClr val="980000"/>
                </a:solidFill>
              </a:rPr>
              <a:t>We have 25% customer churn rate</a:t>
            </a:r>
            <a:endParaRPr sz="1500">
              <a:solidFill>
                <a:srgbClr val="980000"/>
              </a:solidFill>
            </a:endParaRPr>
          </a:p>
          <a:p>
            <a:pPr indent="0" lvl="0" marL="0" rtl="0" algn="l">
              <a:lnSpc>
                <a:spcPct val="115000"/>
              </a:lnSpc>
              <a:spcBef>
                <a:spcPts val="0"/>
              </a:spcBef>
              <a:spcAft>
                <a:spcPts val="0"/>
              </a:spcAft>
              <a:buNone/>
            </a:pPr>
            <a:r>
              <a:rPr lang="en-US" sz="1500">
                <a:solidFill>
                  <a:srgbClr val="980000"/>
                </a:solidFill>
              </a:rPr>
              <a:t>Our service is not efficient</a:t>
            </a:r>
            <a:endParaRPr sz="1500">
              <a:solidFill>
                <a:srgbClr val="980000"/>
              </a:solidFill>
            </a:endParaRPr>
          </a:p>
          <a:p>
            <a:pPr indent="0" lvl="0" marL="0" rtl="0" algn="l">
              <a:lnSpc>
                <a:spcPct val="115000"/>
              </a:lnSpc>
              <a:spcBef>
                <a:spcPts val="0"/>
              </a:spcBef>
              <a:spcAft>
                <a:spcPts val="0"/>
              </a:spcAft>
              <a:buNone/>
            </a:pPr>
            <a:r>
              <a:rPr lang="en-US" sz="1500">
                <a:solidFill>
                  <a:srgbClr val="980000"/>
                </a:solidFill>
              </a:rPr>
              <a:t>Our ads are not effective </a:t>
            </a:r>
            <a:endParaRPr sz="1500">
              <a:solidFill>
                <a:srgbClr val="980000"/>
              </a:solidFill>
            </a:endParaRPr>
          </a:p>
          <a:p>
            <a:pPr indent="0" lvl="0" marL="0" rtl="0" algn="l">
              <a:lnSpc>
                <a:spcPct val="115000"/>
              </a:lnSpc>
              <a:spcBef>
                <a:spcPts val="0"/>
              </a:spcBef>
              <a:spcAft>
                <a:spcPts val="0"/>
              </a:spcAft>
              <a:buNone/>
            </a:pPr>
            <a:r>
              <a:rPr lang="en-US" sz="1500">
                <a:solidFill>
                  <a:srgbClr val="980000"/>
                </a:solidFill>
              </a:rPr>
              <a:t>We want to:</a:t>
            </a:r>
            <a:endParaRPr sz="1500">
              <a:solidFill>
                <a:srgbClr val="980000"/>
              </a:solidFill>
            </a:endParaRPr>
          </a:p>
          <a:p>
            <a:pPr indent="-323850" lvl="0" marL="457200" rtl="0" algn="l">
              <a:lnSpc>
                <a:spcPct val="115000"/>
              </a:lnSpc>
              <a:spcBef>
                <a:spcPts val="0"/>
              </a:spcBef>
              <a:spcAft>
                <a:spcPts val="0"/>
              </a:spcAft>
              <a:buClr>
                <a:srgbClr val="980000"/>
              </a:buClr>
              <a:buSzPts val="1500"/>
              <a:buChar char="●"/>
            </a:pPr>
            <a:r>
              <a:rPr lang="en-US" sz="1500">
                <a:solidFill>
                  <a:srgbClr val="980000"/>
                </a:solidFill>
              </a:rPr>
              <a:t>Keep good customers</a:t>
            </a:r>
            <a:endParaRPr sz="1500">
              <a:solidFill>
                <a:srgbClr val="980000"/>
              </a:solidFill>
            </a:endParaRPr>
          </a:p>
          <a:p>
            <a:pPr indent="-323850" lvl="0" marL="457200" rtl="0" algn="l">
              <a:lnSpc>
                <a:spcPct val="115000"/>
              </a:lnSpc>
              <a:spcBef>
                <a:spcPts val="0"/>
              </a:spcBef>
              <a:spcAft>
                <a:spcPts val="0"/>
              </a:spcAft>
              <a:buClr>
                <a:srgbClr val="980000"/>
              </a:buClr>
              <a:buSzPts val="1500"/>
              <a:buChar char="●"/>
            </a:pPr>
            <a:r>
              <a:rPr lang="en-US" sz="1500">
                <a:solidFill>
                  <a:srgbClr val="980000"/>
                </a:solidFill>
              </a:rPr>
              <a:t>Improve efficiency</a:t>
            </a:r>
            <a:endParaRPr sz="1500">
              <a:solidFill>
                <a:srgbClr val="980000"/>
              </a:solidFill>
            </a:endParaRPr>
          </a:p>
          <a:p>
            <a:pPr indent="-323850" lvl="0" marL="457200" rtl="0" algn="l">
              <a:lnSpc>
                <a:spcPct val="115000"/>
              </a:lnSpc>
              <a:spcBef>
                <a:spcPts val="0"/>
              </a:spcBef>
              <a:spcAft>
                <a:spcPts val="0"/>
              </a:spcAft>
              <a:buClr>
                <a:srgbClr val="980000"/>
              </a:buClr>
              <a:buSzPts val="1500"/>
              <a:buChar char="●"/>
            </a:pPr>
            <a:r>
              <a:rPr lang="en-US" sz="1500">
                <a:solidFill>
                  <a:srgbClr val="980000"/>
                </a:solidFill>
              </a:rPr>
              <a:t>Reduce churn rate</a:t>
            </a:r>
            <a:endParaRPr sz="900">
              <a:solidFill>
                <a:srgbClr val="980000"/>
              </a:solidFill>
            </a:endParaRPr>
          </a:p>
          <a:p>
            <a:pPr indent="0" lvl="0" marL="0" rtl="0" algn="l">
              <a:lnSpc>
                <a:spcPct val="115000"/>
              </a:lnSpc>
              <a:spcBef>
                <a:spcPts val="0"/>
              </a:spcBef>
              <a:spcAft>
                <a:spcPts val="0"/>
              </a:spcAft>
              <a:buNone/>
            </a:pPr>
            <a:r>
              <a:t/>
            </a:r>
            <a:endParaRPr sz="1300">
              <a:solidFill>
                <a:srgbClr val="980000"/>
              </a:solidFill>
            </a:endParaRPr>
          </a:p>
          <a:p>
            <a:pPr indent="0" lvl="0" marL="0" rtl="0" algn="l">
              <a:lnSpc>
                <a:spcPct val="115000"/>
              </a:lnSpc>
              <a:spcBef>
                <a:spcPts val="0"/>
              </a:spcBef>
              <a:spcAft>
                <a:spcPts val="0"/>
              </a:spcAft>
              <a:buNone/>
            </a:pPr>
            <a:r>
              <a:t/>
            </a:r>
            <a:endParaRPr sz="19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t/>
            </a:r>
            <a:endParaRPr sz="2300">
              <a:solidFill>
                <a:srgbClr val="980000"/>
              </a:solidFill>
            </a:endParaRPr>
          </a:p>
          <a:p>
            <a:pPr indent="0" lvl="0" marL="0" rtl="0" algn="l">
              <a:lnSpc>
                <a:spcPct val="115000"/>
              </a:lnSpc>
              <a:spcBef>
                <a:spcPts val="0"/>
              </a:spcBef>
              <a:spcAft>
                <a:spcPts val="0"/>
              </a:spcAft>
              <a:buNone/>
            </a:pPr>
            <a:r>
              <a:rPr b="1" lang="en-US" sz="2300">
                <a:solidFill>
                  <a:srgbClr val="980000"/>
                </a:solidFill>
              </a:rPr>
              <a:t> </a:t>
            </a:r>
            <a:endParaRPr b="1" sz="2300">
              <a:solidFill>
                <a:srgbClr val="980000"/>
              </a:solidFill>
            </a:endParaRPr>
          </a:p>
          <a:p>
            <a:pPr indent="0" lvl="0" marL="0" rtl="0" algn="l">
              <a:lnSpc>
                <a:spcPct val="115000"/>
              </a:lnSpc>
              <a:spcBef>
                <a:spcPts val="0"/>
              </a:spcBef>
              <a:spcAft>
                <a:spcPts val="0"/>
              </a:spcAft>
              <a:buClr>
                <a:schemeClr val="dk1"/>
              </a:buClr>
              <a:buSzPts val="1100"/>
              <a:buFont typeface="Arial"/>
              <a:buNone/>
            </a:pPr>
            <a:r>
              <a:t/>
            </a:r>
            <a:endParaRPr b="1" sz="2300">
              <a:solidFill>
                <a:srgbClr val="980000"/>
              </a:solidFill>
            </a:endParaRPr>
          </a:p>
          <a:p>
            <a:pPr indent="0" lvl="0" marL="0" rtl="0" algn="l">
              <a:spcBef>
                <a:spcPts val="0"/>
              </a:spcBef>
              <a:spcAft>
                <a:spcPts val="0"/>
              </a:spcAft>
              <a:buNone/>
            </a:pPr>
            <a:r>
              <a:t/>
            </a:r>
            <a:endParaRPr/>
          </a:p>
        </p:txBody>
      </p:sp>
      <p:pic>
        <p:nvPicPr>
          <p:cNvPr id="153" name="Google Shape;153;p2"/>
          <p:cNvPicPr preferRelativeResize="0"/>
          <p:nvPr/>
        </p:nvPicPr>
        <p:blipFill>
          <a:blip r:embed="rId5">
            <a:alphaModFix/>
          </a:blip>
          <a:stretch>
            <a:fillRect/>
          </a:stretch>
        </p:blipFill>
        <p:spPr>
          <a:xfrm>
            <a:off x="6027075" y="4052425"/>
            <a:ext cx="6167500" cy="4177176"/>
          </a:xfrm>
          <a:prstGeom prst="rect">
            <a:avLst/>
          </a:prstGeom>
          <a:noFill/>
          <a:ln cap="flat" cmpd="sng" w="9525">
            <a:solidFill>
              <a:srgbClr val="FFFFFF"/>
            </a:solidFill>
            <a:prstDash val="solid"/>
            <a:round/>
            <a:headEnd len="sm" w="sm" type="none"/>
            <a:tailEnd len="sm" w="sm" type="none"/>
          </a:ln>
        </p:spPr>
      </p:pic>
      <p:sp>
        <p:nvSpPr>
          <p:cNvPr id="154" name="Google Shape;154;p2"/>
          <p:cNvSpPr/>
          <p:nvPr/>
        </p:nvSpPr>
        <p:spPr>
          <a:xfrm>
            <a:off x="10574275" y="146050"/>
            <a:ext cx="1919700" cy="1225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100">
                <a:solidFill>
                  <a:srgbClr val="FFFFFF"/>
                </a:solidFill>
              </a:rPr>
              <a:t>amz</a:t>
            </a:r>
            <a:r>
              <a:rPr lang="en-US" sz="3100">
                <a:solidFill>
                  <a:srgbClr val="CFE2F3"/>
                </a:solidFill>
              </a:rPr>
              <a:t>bank</a:t>
            </a:r>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8983c4f3ac_8_0"/>
          <p:cNvSpPr txBox="1"/>
          <p:nvPr>
            <p:ph type="title"/>
          </p:nvPr>
        </p:nvSpPr>
        <p:spPr>
          <a:xfrm>
            <a:off x="639762" y="14605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Key trends</a:t>
            </a:r>
            <a:endParaRPr>
              <a:solidFill>
                <a:srgbClr val="1C4587"/>
              </a:solidFill>
            </a:endParaRPr>
          </a:p>
        </p:txBody>
      </p:sp>
      <p:sp>
        <p:nvSpPr>
          <p:cNvPr id="161" name="Google Shape;161;g8983c4f3ac_8_0"/>
          <p:cNvSpPr txBox="1"/>
          <p:nvPr>
            <p:ph idx="1" type="body"/>
          </p:nvPr>
        </p:nvSpPr>
        <p:spPr>
          <a:xfrm>
            <a:off x="639750" y="1160725"/>
            <a:ext cx="5654100" cy="5954700"/>
          </a:xfrm>
          <a:prstGeom prst="rect">
            <a:avLst/>
          </a:prstGeom>
          <a:solidFill>
            <a:srgbClr val="F3F3F3"/>
          </a:solidFill>
        </p:spPr>
        <p:txBody>
          <a:bodyPr anchorCtr="0" anchor="t" bIns="91425" lIns="91425" spcFirstLastPara="1" rIns="91425" wrap="square" tIns="91425">
            <a:noAutofit/>
          </a:bodyPr>
          <a:lstStyle/>
          <a:p>
            <a:pPr indent="-336550" lvl="0" marL="457200" rtl="0" algn="l">
              <a:spcBef>
                <a:spcPts val="780"/>
              </a:spcBef>
              <a:spcAft>
                <a:spcPts val="0"/>
              </a:spcAft>
              <a:buSzPts val="1700"/>
              <a:buChar char="•"/>
            </a:pPr>
            <a:r>
              <a:rPr lang="en-US" sz="1700"/>
              <a:t>33% of customers abandoned a business relationship because of lack of personalization in the service.</a:t>
            </a:r>
            <a:endParaRPr sz="1700"/>
          </a:p>
          <a:p>
            <a:pPr indent="-336550" lvl="0" marL="457200" rtl="0" algn="l">
              <a:spcBef>
                <a:spcPts val="0"/>
              </a:spcBef>
              <a:spcAft>
                <a:spcPts val="0"/>
              </a:spcAft>
              <a:buSzPts val="1700"/>
              <a:buChar char="•"/>
            </a:pPr>
            <a:r>
              <a:rPr lang="en-US" sz="1700"/>
              <a:t>60% bank c</a:t>
            </a:r>
            <a:r>
              <a:rPr lang="en-US" sz="1700"/>
              <a:t>ustomers like rewards</a:t>
            </a:r>
            <a:endParaRPr sz="1700"/>
          </a:p>
          <a:p>
            <a:pPr indent="-336550" lvl="0" marL="457200" rtl="0" algn="l">
              <a:spcBef>
                <a:spcPts val="0"/>
              </a:spcBef>
              <a:spcAft>
                <a:spcPts val="0"/>
              </a:spcAft>
              <a:buSzPts val="1700"/>
              <a:buChar char="•"/>
            </a:pPr>
            <a:r>
              <a:rPr lang="en-US" sz="1700"/>
              <a:t>Digital communication is increasingly preferred</a:t>
            </a:r>
            <a:endParaRPr sz="1700"/>
          </a:p>
        </p:txBody>
      </p:sp>
      <p:sp>
        <p:nvSpPr>
          <p:cNvPr id="162" name="Google Shape;162;g8983c4f3ac_8_0"/>
          <p:cNvSpPr txBox="1"/>
          <p:nvPr>
            <p:ph idx="2" type="body"/>
          </p:nvPr>
        </p:nvSpPr>
        <p:spPr>
          <a:xfrm>
            <a:off x="6507480" y="2063116"/>
            <a:ext cx="5654100" cy="5294100"/>
          </a:xfrm>
          <a:prstGeom prst="rect">
            <a:avLst/>
          </a:prstGeom>
          <a:solidFill>
            <a:srgbClr val="FFFFFF"/>
          </a:solidFill>
          <a:ln>
            <a:noFill/>
          </a:ln>
        </p:spPr>
        <p:txBody>
          <a:bodyPr anchorCtr="0" anchor="t" bIns="91425" lIns="91425" spcFirstLastPara="1" rIns="91425" wrap="square" tIns="91425">
            <a:noAutofit/>
          </a:bodyPr>
          <a:lstStyle/>
          <a:p>
            <a:pPr indent="0" lvl="0" marL="449262" rtl="0" algn="l">
              <a:spcBef>
                <a:spcPts val="780"/>
              </a:spcBef>
              <a:spcAft>
                <a:spcPts val="0"/>
              </a:spcAft>
              <a:buNone/>
            </a:pPr>
            <a:r>
              <a:t/>
            </a:r>
            <a:endParaRPr/>
          </a:p>
        </p:txBody>
      </p:sp>
      <p:pic>
        <p:nvPicPr>
          <p:cNvPr id="163" name="Google Shape;163;g8983c4f3ac_8_0"/>
          <p:cNvPicPr preferRelativeResize="0"/>
          <p:nvPr/>
        </p:nvPicPr>
        <p:blipFill>
          <a:blip r:embed="rId3">
            <a:alphaModFix/>
          </a:blip>
          <a:stretch>
            <a:fillRect/>
          </a:stretch>
        </p:blipFill>
        <p:spPr>
          <a:xfrm>
            <a:off x="350225" y="3099150"/>
            <a:ext cx="5943625" cy="4909900"/>
          </a:xfrm>
          <a:prstGeom prst="rect">
            <a:avLst/>
          </a:prstGeom>
          <a:noFill/>
          <a:ln>
            <a:noFill/>
          </a:ln>
        </p:spPr>
      </p:pic>
      <p:pic>
        <p:nvPicPr>
          <p:cNvPr id="164" name="Google Shape;164;g8983c4f3ac_8_0"/>
          <p:cNvPicPr preferRelativeResize="0"/>
          <p:nvPr/>
        </p:nvPicPr>
        <p:blipFill rotWithShape="1">
          <a:blip r:embed="rId4">
            <a:alphaModFix/>
          </a:blip>
          <a:srcRect b="0" l="0" r="0" t="0"/>
          <a:stretch/>
        </p:blipFill>
        <p:spPr>
          <a:xfrm>
            <a:off x="6546875" y="2158975"/>
            <a:ext cx="5575301" cy="5627724"/>
          </a:xfrm>
          <a:prstGeom prst="rect">
            <a:avLst/>
          </a:prstGeom>
          <a:noFill/>
          <a:ln>
            <a:noFill/>
          </a:ln>
        </p:spPr>
      </p:pic>
      <p:sp>
        <p:nvSpPr>
          <p:cNvPr id="165" name="Google Shape;165;g8983c4f3ac_8_0"/>
          <p:cNvSpPr txBox="1"/>
          <p:nvPr/>
        </p:nvSpPr>
        <p:spPr>
          <a:xfrm>
            <a:off x="371425" y="7254575"/>
            <a:ext cx="5922300" cy="23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
          <p:cNvSpPr txBox="1"/>
          <p:nvPr>
            <p:ph type="title"/>
          </p:nvPr>
        </p:nvSpPr>
        <p:spPr>
          <a:xfrm>
            <a:off x="230700" y="369075"/>
            <a:ext cx="9484500" cy="1012200"/>
          </a:xfrm>
          <a:prstGeom prst="rect">
            <a:avLst/>
          </a:prstGeom>
          <a:noFill/>
          <a:ln>
            <a:noFill/>
          </a:ln>
        </p:spPr>
        <p:txBody>
          <a:bodyPr anchorCtr="0" anchor="b" bIns="60075" lIns="120150" spcFirstLastPara="1" rIns="120150" wrap="square" tIns="60075">
            <a:noAutofit/>
          </a:bodyPr>
          <a:lstStyle/>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t/>
            </a:r>
            <a:endParaRPr sz="4800">
              <a:solidFill>
                <a:srgbClr val="073763"/>
              </a:solidFill>
            </a:endParaRPr>
          </a:p>
          <a:p>
            <a:pPr indent="0" lvl="0" marL="0" rtl="0" algn="l">
              <a:lnSpc>
                <a:spcPct val="115000"/>
              </a:lnSpc>
              <a:spcBef>
                <a:spcPts val="0"/>
              </a:spcBef>
              <a:spcAft>
                <a:spcPts val="0"/>
              </a:spcAft>
              <a:buClr>
                <a:srgbClr val="000000"/>
              </a:buClr>
              <a:buSzPts val="1200"/>
              <a:buFont typeface="Arial"/>
              <a:buNone/>
            </a:pPr>
            <a:r>
              <a:rPr lang="en-US" sz="4800">
                <a:solidFill>
                  <a:srgbClr val="1C4587"/>
                </a:solidFill>
              </a:rPr>
              <a:t>Solutions Needed</a:t>
            </a:r>
            <a:endParaRPr>
              <a:solidFill>
                <a:srgbClr val="1C4587"/>
              </a:solidFill>
            </a:endParaRPr>
          </a:p>
        </p:txBody>
      </p:sp>
      <p:sp>
        <p:nvSpPr>
          <p:cNvPr id="172" name="Google Shape;172;p3"/>
          <p:cNvSpPr txBox="1"/>
          <p:nvPr/>
        </p:nvSpPr>
        <p:spPr>
          <a:xfrm rot="-258">
            <a:off x="310900" y="1392884"/>
            <a:ext cx="3990900" cy="67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3000"/>
              <a:buFont typeface="Arial"/>
              <a:buNone/>
            </a:pPr>
            <a:r>
              <a:rPr b="1" lang="en-US" sz="3000"/>
              <a:t>Problems:</a:t>
            </a:r>
            <a:r>
              <a:rPr lang="en-US"/>
              <a:t>  </a:t>
            </a:r>
            <a:endParaRPr sz="2400"/>
          </a:p>
          <a:p>
            <a:pPr indent="-381000" lvl="0" marL="457200" rtl="0" algn="l">
              <a:spcBef>
                <a:spcPts val="0"/>
              </a:spcBef>
              <a:spcAft>
                <a:spcPts val="0"/>
              </a:spcAft>
              <a:buSzPts val="2400"/>
              <a:buChar char="●"/>
            </a:pPr>
            <a:r>
              <a:rPr lang="en-US" sz="2400"/>
              <a:t>Keep good customers</a:t>
            </a:r>
            <a:endParaRPr sz="2400"/>
          </a:p>
          <a:p>
            <a:pPr indent="-381000" lvl="0" marL="457200" rtl="0" algn="l">
              <a:spcBef>
                <a:spcPts val="0"/>
              </a:spcBef>
              <a:spcAft>
                <a:spcPts val="0"/>
              </a:spcAft>
              <a:buSzPts val="2400"/>
              <a:buChar char="●"/>
            </a:pPr>
            <a:r>
              <a:rPr lang="en-US" sz="2400"/>
              <a:t>Improve efficiency</a:t>
            </a:r>
            <a:endParaRPr sz="2400"/>
          </a:p>
          <a:p>
            <a:pPr indent="-381000" lvl="0" marL="457200" rtl="0" algn="l">
              <a:spcBef>
                <a:spcPts val="0"/>
              </a:spcBef>
              <a:spcAft>
                <a:spcPts val="0"/>
              </a:spcAft>
              <a:buSzPts val="2400"/>
              <a:buChar char="●"/>
            </a:pPr>
            <a:r>
              <a:rPr lang="en-US" sz="2400"/>
              <a:t>Reduce churn</a:t>
            </a:r>
            <a:endParaRPr sz="2400"/>
          </a:p>
          <a:p>
            <a:pPr indent="0" lvl="0" marL="0" marR="0" rtl="0" algn="l">
              <a:lnSpc>
                <a:spcPct val="100000"/>
              </a:lnSpc>
              <a:spcBef>
                <a:spcPts val="0"/>
              </a:spcBef>
              <a:spcAft>
                <a:spcPts val="0"/>
              </a:spcAft>
              <a:buClr>
                <a:srgbClr val="000000"/>
              </a:buClr>
              <a:buSzPts val="3000"/>
              <a:buFont typeface="Arial"/>
              <a:buNone/>
            </a:pPr>
            <a:r>
              <a:t/>
            </a:r>
            <a:endParaRPr b="1" sz="30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sz="3000"/>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Solutions </a:t>
            </a:r>
            <a:r>
              <a:rPr b="1" lang="en-US" sz="3000"/>
              <a:t>N</a:t>
            </a:r>
            <a:r>
              <a:rPr b="1" i="0" lang="en-US" sz="3000" u="none" cap="none" strike="noStrike">
                <a:solidFill>
                  <a:srgbClr val="000000"/>
                </a:solidFill>
                <a:latin typeface="Arial"/>
                <a:ea typeface="Arial"/>
                <a:cs typeface="Arial"/>
                <a:sym typeface="Arial"/>
              </a:rPr>
              <a:t>eeded:</a:t>
            </a:r>
            <a:endParaRPr/>
          </a:p>
          <a:p>
            <a:pPr indent="-381000" lvl="0" marL="457200" marR="0" rtl="0" algn="l">
              <a:lnSpc>
                <a:spcPct val="100000"/>
              </a:lnSpc>
              <a:spcBef>
                <a:spcPts val="0"/>
              </a:spcBef>
              <a:spcAft>
                <a:spcPts val="0"/>
              </a:spcAft>
              <a:buClr>
                <a:srgbClr val="38761D"/>
              </a:buClr>
              <a:buSzPts val="2400"/>
              <a:buFont typeface="Arial"/>
              <a:buChar char="●"/>
            </a:pPr>
            <a:r>
              <a:rPr b="1" lang="en-US" sz="2400">
                <a:solidFill>
                  <a:srgbClr val="38761D"/>
                </a:solidFill>
              </a:rPr>
              <a:t>Customer profiling</a:t>
            </a:r>
            <a:endParaRPr b="1" sz="2400">
              <a:solidFill>
                <a:srgbClr val="38761D"/>
              </a:solidFill>
            </a:endParaRPr>
          </a:p>
          <a:p>
            <a:pPr indent="-381000" lvl="0" marL="457200" marR="0" rtl="0" algn="l">
              <a:lnSpc>
                <a:spcPct val="100000"/>
              </a:lnSpc>
              <a:spcBef>
                <a:spcPts val="0"/>
              </a:spcBef>
              <a:spcAft>
                <a:spcPts val="0"/>
              </a:spcAft>
              <a:buClr>
                <a:srgbClr val="990000"/>
              </a:buClr>
              <a:buSzPts val="2400"/>
              <a:buFont typeface="Arial"/>
              <a:buChar char="●"/>
            </a:pPr>
            <a:r>
              <a:rPr b="1" lang="en-US" sz="2400">
                <a:solidFill>
                  <a:srgbClr val="990000"/>
                </a:solidFill>
              </a:rPr>
              <a:t>Personalized services</a:t>
            </a:r>
            <a:endParaRPr>
              <a:solidFill>
                <a:srgbClr val="990000"/>
              </a:solidFill>
            </a:endParaRPr>
          </a:p>
          <a:p>
            <a:pPr indent="-381000" lvl="0" marL="457200" marR="0" rtl="0" algn="l">
              <a:lnSpc>
                <a:spcPct val="100000"/>
              </a:lnSpc>
              <a:spcBef>
                <a:spcPts val="0"/>
              </a:spcBef>
              <a:spcAft>
                <a:spcPts val="0"/>
              </a:spcAft>
              <a:buClr>
                <a:srgbClr val="1155CC"/>
              </a:buClr>
              <a:buSzPts val="2400"/>
              <a:buFont typeface="Arial"/>
              <a:buChar char="●"/>
            </a:pPr>
            <a:r>
              <a:rPr b="1" lang="en-US" sz="2400">
                <a:solidFill>
                  <a:srgbClr val="1155CC"/>
                </a:solidFill>
              </a:rPr>
              <a:t>AI chat bot </a:t>
            </a:r>
            <a:endParaRPr b="1" sz="2400">
              <a:solidFill>
                <a:srgbClr val="1155CC"/>
              </a:solidFill>
            </a:endParaRPr>
          </a:p>
          <a:p>
            <a:pPr indent="-381000" lvl="0" marL="457200" marR="0" rtl="0" algn="l">
              <a:lnSpc>
                <a:spcPct val="100000"/>
              </a:lnSpc>
              <a:spcBef>
                <a:spcPts val="0"/>
              </a:spcBef>
              <a:spcAft>
                <a:spcPts val="0"/>
              </a:spcAft>
              <a:buClr>
                <a:srgbClr val="BF9000"/>
              </a:buClr>
              <a:buSzPts val="2400"/>
              <a:buChar char="●"/>
            </a:pPr>
            <a:r>
              <a:rPr b="1" lang="en-US" sz="2400">
                <a:solidFill>
                  <a:srgbClr val="BF9000"/>
                </a:solidFill>
              </a:rPr>
              <a:t>Big data analytics</a:t>
            </a:r>
            <a:endParaRPr b="1" sz="2400">
              <a:solidFill>
                <a:srgbClr val="BF9000"/>
              </a:solidFill>
            </a:endParaRPr>
          </a:p>
          <a:p>
            <a:pPr indent="0" lvl="0" marL="457200" marR="0" rtl="0" algn="l">
              <a:lnSpc>
                <a:spcPct val="100000"/>
              </a:lnSpc>
              <a:spcBef>
                <a:spcPts val="0"/>
              </a:spcBef>
              <a:spcAft>
                <a:spcPts val="0"/>
              </a:spcAft>
              <a:buNone/>
            </a:pPr>
            <a:r>
              <a:t/>
            </a:r>
            <a:endParaRPr b="1" sz="2400">
              <a:solidFill>
                <a:srgbClr val="BF9000"/>
              </a:solidFill>
            </a:endParaRPr>
          </a:p>
          <a:p>
            <a:pPr indent="0" lvl="0" marL="457200" marR="0" rtl="0" algn="l">
              <a:lnSpc>
                <a:spcPct val="100000"/>
              </a:lnSpc>
              <a:spcBef>
                <a:spcPts val="0"/>
              </a:spcBef>
              <a:spcAft>
                <a:spcPts val="0"/>
              </a:spcAft>
              <a:buNone/>
            </a:pPr>
            <a:r>
              <a:t/>
            </a:r>
            <a:endParaRPr b="1" sz="2400">
              <a:solidFill>
                <a:srgbClr val="BF9000"/>
              </a:solidFill>
            </a:endParaRPr>
          </a:p>
          <a:p>
            <a:pPr indent="0" lvl="0" marL="457200" marR="0" rtl="0" algn="l">
              <a:lnSpc>
                <a:spcPct val="100000"/>
              </a:lnSpc>
              <a:spcBef>
                <a:spcPts val="0"/>
              </a:spcBef>
              <a:spcAft>
                <a:spcPts val="0"/>
              </a:spcAft>
              <a:buNone/>
            </a:pPr>
            <a:r>
              <a:t/>
            </a:r>
            <a:endParaRPr b="1" sz="2400">
              <a:solidFill>
                <a:srgbClr val="1155CC"/>
              </a:solidFill>
            </a:endParaRPr>
          </a:p>
          <a:p>
            <a:pPr indent="0" lvl="0" marL="457200" marR="0" rtl="0" algn="l">
              <a:lnSpc>
                <a:spcPct val="100000"/>
              </a:lnSpc>
              <a:spcBef>
                <a:spcPts val="0"/>
              </a:spcBef>
              <a:spcAft>
                <a:spcPts val="0"/>
              </a:spcAft>
              <a:buNone/>
            </a:pPr>
            <a:r>
              <a:t/>
            </a:r>
            <a:endParaRPr/>
          </a:p>
        </p:txBody>
      </p:sp>
      <p:sp>
        <p:nvSpPr>
          <p:cNvPr id="173" name="Google Shape;173;p3"/>
          <p:cNvSpPr/>
          <p:nvPr/>
        </p:nvSpPr>
        <p:spPr>
          <a:xfrm>
            <a:off x="4817050" y="1381275"/>
            <a:ext cx="7140900" cy="6744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3"/>
          <p:cNvPicPr preferRelativeResize="0"/>
          <p:nvPr/>
        </p:nvPicPr>
        <p:blipFill>
          <a:blip r:embed="rId3">
            <a:alphaModFix/>
          </a:blip>
          <a:stretch>
            <a:fillRect/>
          </a:stretch>
        </p:blipFill>
        <p:spPr>
          <a:xfrm>
            <a:off x="5351962" y="1507013"/>
            <a:ext cx="6255363" cy="3741425"/>
          </a:xfrm>
          <a:prstGeom prst="rect">
            <a:avLst/>
          </a:prstGeom>
          <a:noFill/>
          <a:ln>
            <a:noFill/>
          </a:ln>
        </p:spPr>
      </p:pic>
      <p:pic>
        <p:nvPicPr>
          <p:cNvPr id="175" name="Google Shape;175;p3"/>
          <p:cNvPicPr preferRelativeResize="0"/>
          <p:nvPr/>
        </p:nvPicPr>
        <p:blipFill>
          <a:blip r:embed="rId4">
            <a:alphaModFix/>
          </a:blip>
          <a:stretch>
            <a:fillRect/>
          </a:stretch>
        </p:blipFill>
        <p:spPr>
          <a:xfrm>
            <a:off x="5351950" y="5374175"/>
            <a:ext cx="4653574" cy="2617625"/>
          </a:xfrm>
          <a:prstGeom prst="rect">
            <a:avLst/>
          </a:prstGeom>
          <a:noFill/>
          <a:ln>
            <a:noFill/>
          </a:ln>
        </p:spPr>
      </p:pic>
      <p:pic>
        <p:nvPicPr>
          <p:cNvPr id="176" name="Google Shape;176;p3"/>
          <p:cNvPicPr preferRelativeResize="0"/>
          <p:nvPr/>
        </p:nvPicPr>
        <p:blipFill>
          <a:blip r:embed="rId5">
            <a:alphaModFix/>
          </a:blip>
          <a:stretch>
            <a:fillRect/>
          </a:stretch>
        </p:blipFill>
        <p:spPr>
          <a:xfrm>
            <a:off x="10075175" y="6763350"/>
            <a:ext cx="1532150" cy="1228451"/>
          </a:xfrm>
          <a:prstGeom prst="rect">
            <a:avLst/>
          </a:prstGeom>
          <a:noFill/>
          <a:ln>
            <a:noFill/>
          </a:ln>
        </p:spPr>
      </p:pic>
      <p:pic>
        <p:nvPicPr>
          <p:cNvPr id="177" name="Google Shape;177;p3"/>
          <p:cNvPicPr preferRelativeResize="0"/>
          <p:nvPr/>
        </p:nvPicPr>
        <p:blipFill>
          <a:blip r:embed="rId6">
            <a:alphaModFix/>
          </a:blip>
          <a:stretch>
            <a:fillRect/>
          </a:stretch>
        </p:blipFill>
        <p:spPr>
          <a:xfrm>
            <a:off x="9436775" y="5289675"/>
            <a:ext cx="2170550" cy="143242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80b0c95491_12_8"/>
          <p:cNvSpPr txBox="1"/>
          <p:nvPr>
            <p:ph type="title"/>
          </p:nvPr>
        </p:nvSpPr>
        <p:spPr>
          <a:xfrm>
            <a:off x="639762" y="14605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275"/>
              <a:buFont typeface="Arial"/>
              <a:buNone/>
            </a:pPr>
            <a:r>
              <a:rPr lang="en-US">
                <a:solidFill>
                  <a:srgbClr val="1C4587"/>
                </a:solidFill>
              </a:rPr>
              <a:t>Proposed Solutions &amp; Benefits</a:t>
            </a:r>
            <a:endParaRPr b="0" sz="1400">
              <a:solidFill>
                <a:srgbClr val="1C4587"/>
              </a:solidFill>
            </a:endParaRPr>
          </a:p>
          <a:p>
            <a:pPr indent="0" lvl="0" marL="0" rtl="0" algn="l">
              <a:spcBef>
                <a:spcPts val="0"/>
              </a:spcBef>
              <a:spcAft>
                <a:spcPts val="0"/>
              </a:spcAft>
              <a:buClr>
                <a:schemeClr val="dk2"/>
              </a:buClr>
              <a:buSzPts val="5100"/>
              <a:buFont typeface="Arial"/>
              <a:buNone/>
            </a:pPr>
            <a:r>
              <a:t/>
            </a:r>
            <a:endParaRPr b="0" sz="1400">
              <a:solidFill>
                <a:srgbClr val="1C4587"/>
              </a:solidFill>
            </a:endParaRPr>
          </a:p>
          <a:p>
            <a:pPr indent="0" lvl="0" marL="0" rtl="0" algn="l">
              <a:spcBef>
                <a:spcPts val="0"/>
              </a:spcBef>
              <a:spcAft>
                <a:spcPts val="0"/>
              </a:spcAft>
              <a:buNone/>
            </a:pPr>
            <a:r>
              <a:t/>
            </a:r>
            <a:endParaRPr/>
          </a:p>
        </p:txBody>
      </p:sp>
      <p:sp>
        <p:nvSpPr>
          <p:cNvPr id="184" name="Google Shape;184;g80b0c95491_12_8"/>
          <p:cNvSpPr txBox="1"/>
          <p:nvPr>
            <p:ph idx="1" type="body"/>
          </p:nvPr>
        </p:nvSpPr>
        <p:spPr>
          <a:xfrm>
            <a:off x="639750" y="1183950"/>
            <a:ext cx="5879400" cy="6871500"/>
          </a:xfrm>
          <a:prstGeom prst="rect">
            <a:avLst/>
          </a:prstGeom>
          <a:solidFill>
            <a:srgbClr val="FFFFFF"/>
          </a:solidFill>
        </p:spPr>
        <p:txBody>
          <a:bodyPr anchorCtr="0" anchor="t" bIns="91425" lIns="91425" spcFirstLastPara="1" rIns="91425" wrap="square" tIns="91425">
            <a:noAutofit/>
          </a:bodyPr>
          <a:lstStyle/>
          <a:p>
            <a:pPr indent="-344487" lvl="0" marL="449262" rtl="0" algn="l">
              <a:spcBef>
                <a:spcPts val="0"/>
              </a:spcBef>
              <a:spcAft>
                <a:spcPts val="0"/>
              </a:spcAft>
              <a:buClr>
                <a:schemeClr val="dk1"/>
              </a:buClr>
              <a:buSzPts val="3700"/>
              <a:buFont typeface="Arial"/>
              <a:buNone/>
            </a:pPr>
            <a:r>
              <a:rPr b="1" lang="en-US">
                <a:solidFill>
                  <a:srgbClr val="6AA84F"/>
                </a:solidFill>
              </a:rPr>
              <a:t>Customer profiling </a:t>
            </a:r>
            <a:endParaRPr>
              <a:solidFill>
                <a:srgbClr val="6AA84F"/>
              </a:solidFill>
            </a:endParaRPr>
          </a:p>
          <a:p>
            <a:pPr indent="-400050" lvl="0" marL="457200" rtl="0" algn="l">
              <a:spcBef>
                <a:spcPts val="780"/>
              </a:spcBef>
              <a:spcAft>
                <a:spcPts val="0"/>
              </a:spcAft>
              <a:buClr>
                <a:srgbClr val="666666"/>
              </a:buClr>
              <a:buSzPts val="2700"/>
              <a:buChar char="●"/>
            </a:pPr>
            <a:r>
              <a:rPr lang="en-US" sz="2700">
                <a:solidFill>
                  <a:srgbClr val="666666"/>
                </a:solidFill>
              </a:rPr>
              <a:t>Use available data to gain a complete view of a customer</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Tailor the customer experience to each individual</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Understand how customers buy</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Identify opportunities for upselling</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Reduce the risk of fraudulent behavior</a:t>
            </a:r>
            <a:endParaRPr sz="2700">
              <a:solidFill>
                <a:srgbClr val="666666"/>
              </a:solidFill>
            </a:endParaRPr>
          </a:p>
          <a:p>
            <a:pPr indent="0" lvl="0" marL="0" rtl="0" algn="l">
              <a:spcBef>
                <a:spcPts val="0"/>
              </a:spcBef>
              <a:spcAft>
                <a:spcPts val="0"/>
              </a:spcAft>
              <a:buNone/>
            </a:pPr>
            <a:r>
              <a:rPr b="1" lang="en-US">
                <a:solidFill>
                  <a:srgbClr val="990000"/>
                </a:solidFill>
              </a:rPr>
              <a:t>Personalized services</a:t>
            </a:r>
            <a:endParaRPr sz="2700">
              <a:solidFill>
                <a:srgbClr val="990000"/>
              </a:solidFill>
            </a:endParaRPr>
          </a:p>
          <a:p>
            <a:pPr indent="-400050" lvl="0" marL="457200" rtl="0" algn="l">
              <a:spcBef>
                <a:spcPts val="0"/>
              </a:spcBef>
              <a:spcAft>
                <a:spcPts val="0"/>
              </a:spcAft>
              <a:buClr>
                <a:srgbClr val="666666"/>
              </a:buClr>
              <a:buSzPts val="2700"/>
              <a:buChar char="●"/>
            </a:pPr>
            <a:r>
              <a:rPr lang="en-US" sz="2700">
                <a:solidFill>
                  <a:srgbClr val="666666"/>
                </a:solidFill>
              </a:rPr>
              <a:t>Make the right engagement with the right customer at the right time </a:t>
            </a:r>
            <a:endParaRPr sz="2700">
              <a:solidFill>
                <a:srgbClr val="666666"/>
              </a:solidFill>
            </a:endParaRPr>
          </a:p>
          <a:p>
            <a:pPr indent="-400050" lvl="0" marL="457200" rtl="0" algn="l">
              <a:spcBef>
                <a:spcPts val="0"/>
              </a:spcBef>
              <a:spcAft>
                <a:spcPts val="0"/>
              </a:spcAft>
              <a:buClr>
                <a:srgbClr val="666666"/>
              </a:buClr>
              <a:buSzPts val="2700"/>
              <a:buChar char="●"/>
            </a:pPr>
            <a:r>
              <a:rPr lang="en-US" sz="2700">
                <a:solidFill>
                  <a:srgbClr val="666666"/>
                </a:solidFill>
              </a:rPr>
              <a:t>Personalize easy-to-use loyalty program</a:t>
            </a:r>
            <a:endParaRPr sz="2700">
              <a:solidFill>
                <a:srgbClr val="666666"/>
              </a:solidFill>
            </a:endParaRPr>
          </a:p>
          <a:p>
            <a:pPr indent="-400050" lvl="0" marL="457200" rtl="0" algn="l">
              <a:spcBef>
                <a:spcPts val="0"/>
              </a:spcBef>
              <a:spcAft>
                <a:spcPts val="0"/>
              </a:spcAft>
              <a:buClr>
                <a:srgbClr val="666666"/>
              </a:buClr>
              <a:buSzPts val="2700"/>
              <a:buChar char="●"/>
            </a:pPr>
            <a:r>
              <a:rPr lang="en-US" sz="2700">
                <a:solidFill>
                  <a:srgbClr val="666666"/>
                </a:solidFill>
              </a:rPr>
              <a:t>Increase customer retention</a:t>
            </a:r>
            <a:endParaRPr sz="2700">
              <a:solidFill>
                <a:srgbClr val="666666"/>
              </a:solidFill>
            </a:endParaRPr>
          </a:p>
          <a:p>
            <a:pPr indent="0" lvl="0" marL="449262" rtl="0" algn="l">
              <a:spcBef>
                <a:spcPts val="780"/>
              </a:spcBef>
              <a:spcAft>
                <a:spcPts val="0"/>
              </a:spcAft>
              <a:buNone/>
            </a:pPr>
            <a:r>
              <a:t/>
            </a:r>
            <a:endParaRPr sz="2700">
              <a:solidFill>
                <a:srgbClr val="666666"/>
              </a:solidFill>
            </a:endParaRPr>
          </a:p>
          <a:p>
            <a:pPr indent="0" lvl="0" marL="0" rtl="0" algn="l">
              <a:spcBef>
                <a:spcPts val="780"/>
              </a:spcBef>
              <a:spcAft>
                <a:spcPts val="0"/>
              </a:spcAft>
              <a:buNone/>
            </a:pPr>
            <a:r>
              <a:t/>
            </a:r>
            <a:endParaRPr/>
          </a:p>
        </p:txBody>
      </p:sp>
      <p:sp>
        <p:nvSpPr>
          <p:cNvPr id="185" name="Google Shape;185;g80b0c95491_12_8"/>
          <p:cNvSpPr txBox="1"/>
          <p:nvPr>
            <p:ph idx="2" type="body"/>
          </p:nvPr>
        </p:nvSpPr>
        <p:spPr>
          <a:xfrm>
            <a:off x="6943000" y="1137450"/>
            <a:ext cx="5654100" cy="6918000"/>
          </a:xfrm>
          <a:prstGeom prst="rect">
            <a:avLst/>
          </a:prstGeom>
          <a:solidFill>
            <a:srgbClr val="FFFFFF"/>
          </a:solidFill>
        </p:spPr>
        <p:txBody>
          <a:bodyPr anchorCtr="0" anchor="t" bIns="91425" lIns="91425" spcFirstLastPara="1" rIns="91425" wrap="square" tIns="91425">
            <a:noAutofit/>
          </a:bodyPr>
          <a:lstStyle/>
          <a:p>
            <a:pPr indent="-344487" lvl="0" marL="449262" rtl="0" algn="l">
              <a:spcBef>
                <a:spcPts val="0"/>
              </a:spcBef>
              <a:spcAft>
                <a:spcPts val="0"/>
              </a:spcAft>
              <a:buClr>
                <a:schemeClr val="dk1"/>
              </a:buClr>
              <a:buSzPts val="1100"/>
              <a:buFont typeface="Arial"/>
              <a:buNone/>
            </a:pPr>
            <a:r>
              <a:rPr b="1" lang="en-US">
                <a:solidFill>
                  <a:srgbClr val="3C78D8"/>
                </a:solidFill>
              </a:rPr>
              <a:t>AI chat bot</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Is a banking solution to social distancing</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Make smart conversations with millions of customers instantly</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Automate responses to multiple customers’ questions and complaints simultaneously</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Streamline customer feedback</a:t>
            </a:r>
            <a:endParaRPr sz="2700">
              <a:solidFill>
                <a:srgbClr val="666666"/>
              </a:solidFill>
            </a:endParaRPr>
          </a:p>
          <a:p>
            <a:pPr indent="-400050" lvl="0" marL="457200" rtl="0" algn="l">
              <a:spcBef>
                <a:spcPts val="780"/>
              </a:spcBef>
              <a:spcAft>
                <a:spcPts val="0"/>
              </a:spcAft>
              <a:buClr>
                <a:srgbClr val="666666"/>
              </a:buClr>
              <a:buSzPts val="2700"/>
              <a:buChar char="●"/>
            </a:pPr>
            <a:r>
              <a:rPr lang="en-US" sz="2700">
                <a:solidFill>
                  <a:srgbClr val="666666"/>
                </a:solidFill>
              </a:rPr>
              <a:t>Enhance customer experience</a:t>
            </a:r>
            <a:endParaRPr sz="2700">
              <a:solidFill>
                <a:srgbClr val="666666"/>
              </a:solidFill>
            </a:endParaRPr>
          </a:p>
          <a:p>
            <a:pPr indent="0" lvl="0" marL="0" rtl="0" algn="l">
              <a:spcBef>
                <a:spcPts val="0"/>
              </a:spcBef>
              <a:spcAft>
                <a:spcPts val="0"/>
              </a:spcAft>
              <a:buClr>
                <a:schemeClr val="dk1"/>
              </a:buClr>
              <a:buSzPts val="1100"/>
              <a:buFont typeface="Arial"/>
              <a:buNone/>
            </a:pPr>
            <a:r>
              <a:t/>
            </a:r>
            <a:endParaRPr b="1">
              <a:solidFill>
                <a:srgbClr val="BF9000"/>
              </a:solidFill>
            </a:endParaRPr>
          </a:p>
          <a:p>
            <a:pPr indent="0" lvl="0" marL="0" rtl="0" algn="l">
              <a:spcBef>
                <a:spcPts val="0"/>
              </a:spcBef>
              <a:spcAft>
                <a:spcPts val="0"/>
              </a:spcAft>
              <a:buClr>
                <a:schemeClr val="dk1"/>
              </a:buClr>
              <a:buSzPts val="1100"/>
              <a:buFont typeface="Arial"/>
              <a:buNone/>
            </a:pPr>
            <a:r>
              <a:rPr b="1" lang="en-US">
                <a:solidFill>
                  <a:srgbClr val="BF9000"/>
                </a:solidFill>
              </a:rPr>
              <a:t>Big data analytics</a:t>
            </a:r>
            <a:endParaRPr b="1">
              <a:solidFill>
                <a:srgbClr val="BF9000"/>
              </a:solidFill>
            </a:endParaRPr>
          </a:p>
          <a:p>
            <a:pPr indent="0" lvl="0" marL="0" rtl="0" algn="l">
              <a:spcBef>
                <a:spcPts val="0"/>
              </a:spcBef>
              <a:spcAft>
                <a:spcPts val="0"/>
              </a:spcAft>
              <a:buClr>
                <a:schemeClr val="dk1"/>
              </a:buClr>
              <a:buSzPts val="1100"/>
              <a:buFont typeface="Arial"/>
              <a:buNone/>
            </a:pPr>
            <a:r>
              <a:rPr lang="en-US" sz="2700">
                <a:solidFill>
                  <a:srgbClr val="666666"/>
                </a:solidFill>
              </a:rPr>
              <a:t>Weblog clickstream, transactional, sentiment, &amp; predictive analytics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7"/>
          <p:cNvSpPr txBox="1"/>
          <p:nvPr>
            <p:ph type="title"/>
          </p:nvPr>
        </p:nvSpPr>
        <p:spPr>
          <a:xfrm>
            <a:off x="639762" y="146050"/>
            <a:ext cx="10561500" cy="155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4800"/>
              <a:buFont typeface="Arial"/>
              <a:buNone/>
            </a:pPr>
            <a:r>
              <a:rPr lang="en-US" sz="4800">
                <a:solidFill>
                  <a:srgbClr val="1C4587"/>
                </a:solidFill>
              </a:rPr>
              <a:t>Customer 360</a:t>
            </a:r>
            <a:endParaRPr sz="4800">
              <a:solidFill>
                <a:srgbClr val="1C4587"/>
              </a:solidFill>
            </a:endParaRPr>
          </a:p>
          <a:p>
            <a:pPr indent="0" lvl="0" marL="0" rtl="0" algn="l">
              <a:lnSpc>
                <a:spcPct val="100000"/>
              </a:lnSpc>
              <a:spcBef>
                <a:spcPts val="0"/>
              </a:spcBef>
              <a:spcAft>
                <a:spcPts val="0"/>
              </a:spcAft>
              <a:buClr>
                <a:schemeClr val="dk2"/>
              </a:buClr>
              <a:buSzPts val="4800"/>
              <a:buFont typeface="Arial"/>
              <a:buNone/>
            </a:pPr>
            <a:r>
              <a:t/>
            </a:r>
            <a:endParaRPr sz="4800"/>
          </a:p>
        </p:txBody>
      </p:sp>
      <p:pic>
        <p:nvPicPr>
          <p:cNvPr id="191" name="Google Shape;191;p7"/>
          <p:cNvPicPr preferRelativeResize="0"/>
          <p:nvPr/>
        </p:nvPicPr>
        <p:blipFill>
          <a:blip r:embed="rId3">
            <a:alphaModFix/>
          </a:blip>
          <a:stretch>
            <a:fillRect/>
          </a:stretch>
        </p:blipFill>
        <p:spPr>
          <a:xfrm>
            <a:off x="1102781" y="924750"/>
            <a:ext cx="9421592" cy="730485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g8983c4f3ac_13_0"/>
          <p:cNvSpPr txBox="1"/>
          <p:nvPr>
            <p:ph type="title"/>
          </p:nvPr>
        </p:nvSpPr>
        <p:spPr>
          <a:xfrm>
            <a:off x="664712" y="158525"/>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Customer profiling example</a:t>
            </a:r>
            <a:endParaRPr>
              <a:solidFill>
                <a:srgbClr val="1C4587"/>
              </a:solidFill>
            </a:endParaRPr>
          </a:p>
        </p:txBody>
      </p:sp>
      <p:sp>
        <p:nvSpPr>
          <p:cNvPr id="198" name="Google Shape;198;g8983c4f3ac_13_0"/>
          <p:cNvSpPr txBox="1"/>
          <p:nvPr/>
        </p:nvSpPr>
        <p:spPr>
          <a:xfrm>
            <a:off x="935200" y="1371600"/>
            <a:ext cx="11521500" cy="6346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US" sz="2300">
                <a:highlight>
                  <a:srgbClr val="FFFFFF"/>
                </a:highlight>
              </a:rPr>
              <a:t>According to AMZ’s customer profile of Dana:</a:t>
            </a:r>
            <a:endParaRPr sz="2300">
              <a:highlight>
                <a:srgbClr val="FFFFFF"/>
              </a:highlight>
            </a:endParaRPr>
          </a:p>
          <a:p>
            <a:pPr indent="0" lvl="0" marL="0" rtl="0" algn="l">
              <a:spcBef>
                <a:spcPts val="0"/>
              </a:spcBef>
              <a:spcAft>
                <a:spcPts val="0"/>
              </a:spcAft>
              <a:buNone/>
            </a:pPr>
            <a:r>
              <a:t/>
            </a:r>
            <a:endParaRPr sz="2300">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 She’s a woman in </a:t>
            </a:r>
            <a:r>
              <a:rPr lang="en-US" sz="1800">
                <a:solidFill>
                  <a:srgbClr val="1155CC"/>
                </a:solidFill>
                <a:highlight>
                  <a:srgbClr val="FFFFFF"/>
                </a:highlight>
              </a:rPr>
              <a:t>her late 30s</a:t>
            </a:r>
            <a:r>
              <a:rPr lang="en-US" sz="1800">
                <a:highlight>
                  <a:srgbClr val="FFFFFF"/>
                </a:highlight>
              </a:rPr>
              <a:t>, which means she’s a member of </a:t>
            </a:r>
            <a:r>
              <a:rPr lang="en-US" sz="1800">
                <a:solidFill>
                  <a:srgbClr val="1155CC"/>
                </a:solidFill>
                <a:highlight>
                  <a:srgbClr val="FFFFFF"/>
                </a:highlight>
              </a:rPr>
              <a:t>Generation X</a:t>
            </a:r>
            <a:endParaRPr sz="1800">
              <a:solidFill>
                <a:srgbClr val="1155CC"/>
              </a:solidFill>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 Her attitude toward the financial services industry is more favorable than those of her Millennial counterparts and, so far, </a:t>
            </a:r>
            <a:r>
              <a:rPr lang="en-US" sz="1800">
                <a:solidFill>
                  <a:srgbClr val="1155CC"/>
                </a:solidFill>
                <a:highlight>
                  <a:srgbClr val="FFFFFF"/>
                </a:highlight>
              </a:rPr>
              <a:t>she’s very happy with AMZ’s service.</a:t>
            </a:r>
            <a:endParaRPr sz="1800">
              <a:solidFill>
                <a:srgbClr val="1155CC"/>
              </a:solidFill>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 Dana is college educated</a:t>
            </a:r>
            <a:endParaRPr sz="1800">
              <a:highlight>
                <a:srgbClr val="FFFFFF"/>
              </a:highlight>
            </a:endParaRPr>
          </a:p>
          <a:p>
            <a:pPr indent="-342900" lvl="0" marL="457200" rtl="0" algn="l">
              <a:spcBef>
                <a:spcPts val="0"/>
              </a:spcBef>
              <a:spcAft>
                <a:spcPts val="0"/>
              </a:spcAft>
              <a:buClr>
                <a:srgbClr val="1155CC"/>
              </a:buClr>
              <a:buSzPts val="1800"/>
              <a:buAutoNum type="arabicPeriod"/>
            </a:pPr>
            <a:r>
              <a:rPr lang="en-US" sz="1800">
                <a:solidFill>
                  <a:srgbClr val="1155CC"/>
                </a:solidFill>
                <a:highlight>
                  <a:srgbClr val="FFFFFF"/>
                </a:highlight>
              </a:rPr>
              <a:t>She lives just outside Chicago, IL.</a:t>
            </a:r>
            <a:endParaRPr sz="1800">
              <a:solidFill>
                <a:srgbClr val="1155CC"/>
              </a:solidFill>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She has been married for the past four years.</a:t>
            </a:r>
            <a:endParaRPr sz="1800">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When Dana joined AMZ, she was earning a </a:t>
            </a:r>
            <a:r>
              <a:rPr lang="en-US" sz="1800">
                <a:solidFill>
                  <a:srgbClr val="1155CC"/>
                </a:solidFill>
                <a:highlight>
                  <a:srgbClr val="FFFFFF"/>
                </a:highlight>
              </a:rPr>
              <a:t>median salary</a:t>
            </a:r>
            <a:r>
              <a:rPr lang="en-US" sz="1800">
                <a:highlight>
                  <a:srgbClr val="FFFFFF"/>
                </a:highlight>
              </a:rPr>
              <a:t>, but a recent promotion has pushed her into a </a:t>
            </a:r>
            <a:r>
              <a:rPr lang="en-US" sz="1800">
                <a:solidFill>
                  <a:srgbClr val="1155CC"/>
                </a:solidFill>
                <a:highlight>
                  <a:srgbClr val="FFFFFF"/>
                </a:highlight>
              </a:rPr>
              <a:t>higher income bracket.</a:t>
            </a:r>
            <a:endParaRPr sz="1800">
              <a:solidFill>
                <a:srgbClr val="1155CC"/>
              </a:solidFill>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At present, Dana has two accounts — a primary checking account and a high-interest savings account — and a credit card with AMZ bank</a:t>
            </a:r>
            <a:endParaRPr sz="1800">
              <a:highlight>
                <a:srgbClr val="FFFFFF"/>
              </a:highlight>
            </a:endParaRPr>
          </a:p>
          <a:p>
            <a:pPr indent="-342900" lvl="0" marL="457200" rtl="0" algn="l">
              <a:spcBef>
                <a:spcPts val="0"/>
              </a:spcBef>
              <a:spcAft>
                <a:spcPts val="0"/>
              </a:spcAft>
              <a:buSzPts val="1800"/>
              <a:buAutoNum type="arabicPeriod"/>
            </a:pPr>
            <a:r>
              <a:rPr lang="en-US" sz="1800">
                <a:highlight>
                  <a:srgbClr val="FFFFFF"/>
                </a:highlight>
              </a:rPr>
              <a:t>A homeowner, Dana also has a home mortgage with a different bank.</a:t>
            </a:r>
            <a:endParaRPr sz="1800">
              <a:highlight>
                <a:srgbClr val="FFFFFF"/>
              </a:highlight>
            </a:endParaRPr>
          </a:p>
          <a:p>
            <a:pPr indent="-342900" lvl="0" marL="457200" rtl="0" algn="l">
              <a:spcBef>
                <a:spcPts val="0"/>
              </a:spcBef>
              <a:spcAft>
                <a:spcPts val="0"/>
              </a:spcAft>
              <a:buClr>
                <a:srgbClr val="1155CC"/>
              </a:buClr>
              <a:buSzPts val="1800"/>
              <a:buAutoNum type="arabicPeriod"/>
            </a:pPr>
            <a:r>
              <a:rPr lang="en-US" sz="1800">
                <a:solidFill>
                  <a:srgbClr val="1155CC"/>
                </a:solidFill>
                <a:highlight>
                  <a:srgbClr val="FFFFFF"/>
                </a:highlight>
              </a:rPr>
              <a:t>Dana’s a big fan of online banking</a:t>
            </a:r>
            <a:endParaRPr sz="1800">
              <a:solidFill>
                <a:srgbClr val="1155CC"/>
              </a:solidFill>
              <a:highlight>
                <a:srgbClr val="FFFFFF"/>
              </a:highlight>
            </a:endParaRPr>
          </a:p>
          <a:p>
            <a:pPr indent="-342900" lvl="0" marL="457200" rtl="0" algn="l">
              <a:spcBef>
                <a:spcPts val="0"/>
              </a:spcBef>
              <a:spcAft>
                <a:spcPts val="0"/>
              </a:spcAft>
              <a:buClr>
                <a:srgbClr val="38761D"/>
              </a:buClr>
              <a:buSzPts val="1800"/>
              <a:buAutoNum type="arabicPeriod"/>
            </a:pPr>
            <a:r>
              <a:rPr lang="en-US" sz="1800">
                <a:solidFill>
                  <a:srgbClr val="38761D"/>
                </a:solidFill>
                <a:highlight>
                  <a:srgbClr val="FFFFFF"/>
                </a:highlight>
              </a:rPr>
              <a:t>She checks her accounts at least once a day through AMZ mobile application, and has only submitted two service requests to date, both of which were resolved within 24 hours.</a:t>
            </a:r>
            <a:r>
              <a:rPr lang="en-US" sz="1800">
                <a:solidFill>
                  <a:srgbClr val="38761D"/>
                </a:solidFill>
              </a:rPr>
              <a:t> </a:t>
            </a:r>
            <a:endParaRPr sz="1800">
              <a:solidFill>
                <a:srgbClr val="38761D"/>
              </a:solidFill>
            </a:endParaRPr>
          </a:p>
          <a:p>
            <a:pPr indent="-342900" lvl="0" marL="457200" rtl="0" algn="l">
              <a:spcBef>
                <a:spcPts val="0"/>
              </a:spcBef>
              <a:spcAft>
                <a:spcPts val="0"/>
              </a:spcAft>
              <a:buClr>
                <a:srgbClr val="1155CC"/>
              </a:buClr>
              <a:buSzPts val="1800"/>
              <a:buAutoNum type="arabicPeriod"/>
            </a:pPr>
            <a:r>
              <a:rPr lang="en-US" sz="1800">
                <a:solidFill>
                  <a:srgbClr val="1155CC"/>
                </a:solidFill>
              </a:rPr>
              <a:t>AMZ already knows what Dana’s monthly paycheck is, that she likes to pay her bills early, and that she puts an average of $500 into a high-interest savings account per paycheck. </a:t>
            </a:r>
            <a:endParaRPr sz="1800">
              <a:solidFill>
                <a:srgbClr val="1155CC"/>
              </a:solidFill>
            </a:endParaRPr>
          </a:p>
          <a:p>
            <a:pPr indent="-342900" lvl="0" marL="457200" rtl="0" algn="l">
              <a:spcBef>
                <a:spcPts val="0"/>
              </a:spcBef>
              <a:spcAft>
                <a:spcPts val="0"/>
              </a:spcAft>
              <a:buClr>
                <a:srgbClr val="38761D"/>
              </a:buClr>
              <a:buSzPts val="1800"/>
              <a:buAutoNum type="arabicPeriod"/>
            </a:pPr>
            <a:r>
              <a:rPr lang="en-US" sz="1800">
                <a:solidFill>
                  <a:srgbClr val="38761D"/>
                </a:solidFill>
                <a:highlight>
                  <a:srgbClr val="FFFFFF"/>
                </a:highlight>
              </a:rPr>
              <a:t>One day, while reviewing Dana’s transaction history, an AMZ employee notices that she recently purchased plane tickets for her and her partner to a few different cities across Europe and South America, as well as booked hotels for each location. </a:t>
            </a:r>
            <a:endParaRPr sz="1800">
              <a:solidFill>
                <a:srgbClr val="38761D"/>
              </a:solidFill>
              <a:highlight>
                <a:srgbClr val="FFFFFF"/>
              </a:highlight>
            </a:endParaRPr>
          </a:p>
          <a:p>
            <a:pPr indent="-342900" lvl="0" marL="457200" rtl="0" algn="l">
              <a:spcBef>
                <a:spcPts val="0"/>
              </a:spcBef>
              <a:spcAft>
                <a:spcPts val="0"/>
              </a:spcAft>
              <a:buClr>
                <a:srgbClr val="1155CC"/>
              </a:buClr>
              <a:buSzPts val="1800"/>
              <a:buAutoNum type="arabicPeriod"/>
            </a:pPr>
            <a:r>
              <a:rPr lang="en-US" sz="1800">
                <a:solidFill>
                  <a:srgbClr val="1155CC"/>
                </a:solidFill>
                <a:highlight>
                  <a:srgbClr val="FFFFFF"/>
                </a:highlight>
              </a:rPr>
              <a:t>Prior to embarking on a trip to Barcelona, Dana notifies her bank that she’ll be traveling out of the country so that it won’t put a freeze on her account while she’s abroad. </a:t>
            </a:r>
            <a:endParaRPr sz="1800">
              <a:solidFill>
                <a:srgbClr val="1155CC"/>
              </a:solidFill>
              <a:highlight>
                <a:srgbClr val="FFFFFF"/>
              </a:highlight>
            </a:endParaRPr>
          </a:p>
          <a:p>
            <a:pPr indent="0" lvl="0" marL="0" rtl="0" algn="l">
              <a:spcBef>
                <a:spcPts val="0"/>
              </a:spcBef>
              <a:spcAft>
                <a:spcPts val="0"/>
              </a:spcAft>
              <a:buNone/>
            </a:pPr>
            <a:r>
              <a:t/>
            </a:r>
            <a:endParaRPr sz="1800">
              <a:solidFill>
                <a:srgbClr val="38761D"/>
              </a:solidFill>
              <a:highlight>
                <a:srgbClr val="FFFFFF"/>
              </a:highlight>
            </a:endParaRPr>
          </a:p>
          <a:p>
            <a:pPr indent="0" lvl="0" marL="0" rtl="0" algn="l">
              <a:spcBef>
                <a:spcPts val="0"/>
              </a:spcBef>
              <a:spcAft>
                <a:spcPts val="0"/>
              </a:spcAft>
              <a:buNone/>
            </a:pPr>
            <a:r>
              <a:t/>
            </a:r>
            <a:endParaRPr sz="1800">
              <a:solidFill>
                <a:srgbClr val="182D4F"/>
              </a:solidFill>
              <a:highlight>
                <a:srgbClr val="FFFFFF"/>
              </a:highlight>
            </a:endParaRPr>
          </a:p>
        </p:txBody>
      </p:sp>
      <p:pic>
        <p:nvPicPr>
          <p:cNvPr id="199" name="Google Shape;199;g8983c4f3ac_13_0"/>
          <p:cNvPicPr preferRelativeResize="0"/>
          <p:nvPr/>
        </p:nvPicPr>
        <p:blipFill>
          <a:blip r:embed="rId3">
            <a:alphaModFix/>
          </a:blip>
          <a:stretch>
            <a:fillRect/>
          </a:stretch>
        </p:blipFill>
        <p:spPr>
          <a:xfrm>
            <a:off x="10131650" y="0"/>
            <a:ext cx="2428875" cy="24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g8873bb9776_0_9"/>
          <p:cNvSpPr txBox="1"/>
          <p:nvPr>
            <p:ph type="title"/>
          </p:nvPr>
        </p:nvSpPr>
        <p:spPr>
          <a:xfrm>
            <a:off x="639762" y="14605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Solution Design:</a:t>
            </a:r>
            <a:endParaRPr>
              <a:solidFill>
                <a:srgbClr val="1C4587"/>
              </a:solidFill>
            </a:endParaRPr>
          </a:p>
          <a:p>
            <a:pPr indent="0" lvl="0" marL="0" rtl="0" algn="l">
              <a:spcBef>
                <a:spcPts val="0"/>
              </a:spcBef>
              <a:spcAft>
                <a:spcPts val="0"/>
              </a:spcAft>
              <a:buNone/>
            </a:pPr>
            <a:r>
              <a:rPr lang="en-US">
                <a:solidFill>
                  <a:srgbClr val="1C4587"/>
                </a:solidFill>
              </a:rPr>
              <a:t> Personalized service</a:t>
            </a:r>
            <a:endParaRPr>
              <a:solidFill>
                <a:srgbClr val="1C4587"/>
              </a:solidFill>
            </a:endParaRPr>
          </a:p>
        </p:txBody>
      </p:sp>
      <p:pic>
        <p:nvPicPr>
          <p:cNvPr id="206" name="Google Shape;206;g8873bb9776_0_9"/>
          <p:cNvPicPr preferRelativeResize="0"/>
          <p:nvPr/>
        </p:nvPicPr>
        <p:blipFill>
          <a:blip r:embed="rId3">
            <a:alphaModFix/>
          </a:blip>
          <a:stretch>
            <a:fillRect/>
          </a:stretch>
        </p:blipFill>
        <p:spPr>
          <a:xfrm>
            <a:off x="5439350" y="2004225"/>
            <a:ext cx="6607800" cy="3314224"/>
          </a:xfrm>
          <a:prstGeom prst="rect">
            <a:avLst/>
          </a:prstGeom>
          <a:noFill/>
          <a:ln>
            <a:noFill/>
          </a:ln>
        </p:spPr>
      </p:pic>
      <p:pic>
        <p:nvPicPr>
          <p:cNvPr id="207" name="Google Shape;207;g8873bb9776_0_9"/>
          <p:cNvPicPr preferRelativeResize="0"/>
          <p:nvPr/>
        </p:nvPicPr>
        <p:blipFill>
          <a:blip r:embed="rId4">
            <a:alphaModFix/>
          </a:blip>
          <a:stretch>
            <a:fillRect/>
          </a:stretch>
        </p:blipFill>
        <p:spPr>
          <a:xfrm>
            <a:off x="273275" y="2625550"/>
            <a:ext cx="5166075" cy="5166075"/>
          </a:xfrm>
          <a:prstGeom prst="rect">
            <a:avLst/>
          </a:prstGeom>
          <a:noFill/>
          <a:ln>
            <a:noFill/>
          </a:ln>
        </p:spPr>
      </p:pic>
      <p:pic>
        <p:nvPicPr>
          <p:cNvPr id="208" name="Google Shape;208;g8873bb9776_0_9"/>
          <p:cNvPicPr preferRelativeResize="0"/>
          <p:nvPr/>
        </p:nvPicPr>
        <p:blipFill>
          <a:blip r:embed="rId5">
            <a:alphaModFix/>
          </a:blip>
          <a:stretch>
            <a:fillRect/>
          </a:stretch>
        </p:blipFill>
        <p:spPr>
          <a:xfrm>
            <a:off x="7104100" y="5318452"/>
            <a:ext cx="3387250" cy="271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8873bb9776_0_23"/>
          <p:cNvSpPr txBox="1"/>
          <p:nvPr>
            <p:ph type="title"/>
          </p:nvPr>
        </p:nvSpPr>
        <p:spPr>
          <a:xfrm>
            <a:off x="639762" y="146050"/>
            <a:ext cx="10561500" cy="15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C4587"/>
                </a:solidFill>
              </a:rPr>
              <a:t>Solution Design:</a:t>
            </a:r>
            <a:endParaRPr>
              <a:solidFill>
                <a:srgbClr val="1C4587"/>
              </a:solidFill>
            </a:endParaRPr>
          </a:p>
          <a:p>
            <a:pPr indent="0" lvl="0" marL="0" rtl="0" algn="l">
              <a:spcBef>
                <a:spcPts val="0"/>
              </a:spcBef>
              <a:spcAft>
                <a:spcPts val="0"/>
              </a:spcAft>
              <a:buNone/>
            </a:pPr>
            <a:r>
              <a:rPr lang="en-US">
                <a:solidFill>
                  <a:srgbClr val="1C4587"/>
                </a:solidFill>
              </a:rPr>
              <a:t>Customer profiling</a:t>
            </a:r>
            <a:endParaRPr>
              <a:solidFill>
                <a:srgbClr val="1C4587"/>
              </a:solidFill>
            </a:endParaRPr>
          </a:p>
        </p:txBody>
      </p:sp>
      <p:pic>
        <p:nvPicPr>
          <p:cNvPr id="215" name="Google Shape;215;g8873bb9776_0_23"/>
          <p:cNvPicPr preferRelativeResize="0"/>
          <p:nvPr/>
        </p:nvPicPr>
        <p:blipFill>
          <a:blip r:embed="rId3">
            <a:alphaModFix/>
          </a:blip>
          <a:stretch>
            <a:fillRect/>
          </a:stretch>
        </p:blipFill>
        <p:spPr>
          <a:xfrm>
            <a:off x="401775" y="1930650"/>
            <a:ext cx="11199575" cy="607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1_Network 1">
      <a:dk1>
        <a:srgbClr val="000000"/>
      </a:dk1>
      <a:lt1>
        <a:srgbClr val="FFFFFF"/>
      </a:lt1>
      <a:dk2>
        <a:srgbClr val="330066"/>
      </a:dk2>
      <a:lt2>
        <a:srgbClr val="808080"/>
      </a:lt2>
      <a:accent1>
        <a:srgbClr val="CCCC00"/>
      </a:accent1>
      <a:accent2>
        <a:srgbClr val="669999"/>
      </a:accent2>
      <a:accent3>
        <a:srgbClr val="FFFFFF"/>
      </a:accent3>
      <a:accent4>
        <a:srgbClr val="CCCC00"/>
      </a:accent4>
      <a:accent5>
        <a:srgbClr val="669999"/>
      </a:accent5>
      <a:accent6>
        <a:srgbClr val="FFFFFF"/>
      </a:accent6>
      <a:hlink>
        <a:srgbClr val="7E9CE8"/>
      </a:hlink>
      <a:folHlink>
        <a:srgbClr val="D8D8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Network 1">
      <a:dk1>
        <a:srgbClr val="000000"/>
      </a:dk1>
      <a:lt1>
        <a:srgbClr val="FFFFFF"/>
      </a:lt1>
      <a:dk2>
        <a:srgbClr val="330066"/>
      </a:dk2>
      <a:lt2>
        <a:srgbClr val="808080"/>
      </a:lt2>
      <a:accent1>
        <a:srgbClr val="CCCC00"/>
      </a:accent1>
      <a:accent2>
        <a:srgbClr val="669999"/>
      </a:accent2>
      <a:accent3>
        <a:srgbClr val="FFFFFF"/>
      </a:accent3>
      <a:accent4>
        <a:srgbClr val="CCCC00"/>
      </a:accent4>
      <a:accent5>
        <a:srgbClr val="669999"/>
      </a:accent5>
      <a:accent6>
        <a:srgbClr val="FFFFFF"/>
      </a:accent6>
      <a:hlink>
        <a:srgbClr val="7E9CE8"/>
      </a:hlink>
      <a:folHlink>
        <a:srgbClr val="D8D8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Alakh Verma</dc:creator>
</cp:coreProperties>
</file>